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36"/>
  </p:notesMasterIdLst>
  <p:sldIdLst>
    <p:sldId id="459" r:id="rId2"/>
    <p:sldId id="460" r:id="rId3"/>
    <p:sldId id="461" r:id="rId4"/>
    <p:sldId id="462" r:id="rId5"/>
    <p:sldId id="516" r:id="rId6"/>
    <p:sldId id="464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474" r:id="rId32"/>
    <p:sldId id="475" r:id="rId33"/>
    <p:sldId id="476" r:id="rId34"/>
    <p:sldId id="47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/>
    <p:restoredTop sz="89841" autoAdjust="0"/>
  </p:normalViewPr>
  <p:slideViewPr>
    <p:cSldViewPr snapToGrid="0" snapToObjects="1">
      <p:cViewPr>
        <p:scale>
          <a:sx n="79" d="100"/>
          <a:sy n="79" d="100"/>
        </p:scale>
        <p:origin x="133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A3B8F-7469-3541-A890-7960A1A37E70}" type="presOf" srcId="{B33AFE94-EA0E-F34E-A649-46FBCD72DF70}" destId="{A4618B2B-F44E-6A4F-8FAB-D7A403429595}" srcOrd="0" destOrd="0" presId="urn:microsoft.com/office/officeart/2005/8/layout/radial4"/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5244C68B-D9FA-A24B-9C97-5D9EA1F9B109}" type="presOf" srcId="{80998C8E-A604-D14B-9F42-DE028CB29E18}" destId="{0AAA300C-2084-3C46-8638-2F6C5B1CAACA}" srcOrd="0" destOrd="0" presId="urn:microsoft.com/office/officeart/2005/8/layout/radial4"/>
    <dgm:cxn modelId="{CB35B843-D98F-2A42-917B-60F4326BFD8A}" type="presOf" srcId="{4DCD9B6F-4FBF-C44C-83C1-54EBACC7932B}" destId="{4E03D19C-4149-A64D-9824-55D6D90A7D56}" srcOrd="0" destOrd="0" presId="urn:microsoft.com/office/officeart/2005/8/layout/radial4"/>
    <dgm:cxn modelId="{89FA8444-9182-1842-A2A9-500364769DD8}" type="presOf" srcId="{4BA34133-F71B-D44A-93F8-5BFD51527D0A}" destId="{0B13F390-343A-0D4B-A51A-62345C8D590A}" srcOrd="0" destOrd="0" presId="urn:microsoft.com/office/officeart/2005/8/layout/radial4"/>
    <dgm:cxn modelId="{C30FFEAF-7DEB-9846-B9F2-9B4DA847EDC3}" type="presOf" srcId="{35121E38-E456-3742-A182-3C9942888197}" destId="{CA606CFB-D7CC-A642-9A66-69F7184C3949}" srcOrd="0" destOrd="0" presId="urn:microsoft.com/office/officeart/2005/8/layout/radial4"/>
    <dgm:cxn modelId="{F7836EB9-40AC-A94E-8E46-4D4EE025CFF5}" type="presOf" srcId="{0ADD4F78-5B86-A74B-8F42-FF6D3DC17109}" destId="{7E46BF4B-4830-AD42-80A7-1B8A8DB26456}" srcOrd="0" destOrd="0" presId="urn:microsoft.com/office/officeart/2005/8/layout/radial4"/>
    <dgm:cxn modelId="{E5D5E24E-75CA-E14C-8C15-867AA326466E}" type="presOf" srcId="{3521DE21-2EEC-9A4E-AD01-4D19D1915465}" destId="{715358C4-0E31-0649-9FAC-AFE41B2E5AA6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F4C02557-EB8E-3F40-A661-D94C2EF21AA5}" type="presOf" srcId="{FA240705-D985-1D4E-932D-76F7C3AE0C49}" destId="{05FE1910-E0FA-B649-B614-99EF8546A4E3}" srcOrd="0" destOrd="0" presId="urn:microsoft.com/office/officeart/2005/8/layout/radial4"/>
    <dgm:cxn modelId="{0F64FBD4-3B24-F74B-A3D7-BBD30E098AC3}" type="presOf" srcId="{4B39EA8A-4783-1142-B33F-12555860C30B}" destId="{83D454BC-A556-E045-A7F0-F635E95868F5}" srcOrd="0" destOrd="0" presId="urn:microsoft.com/office/officeart/2005/8/layout/radial4"/>
    <dgm:cxn modelId="{FA4D74C3-7CA4-6A43-BC7B-89F862BA8DA6}" type="presOf" srcId="{B9F9D6A9-8B1F-B341-9DC6-9DDB445DBED7}" destId="{713AEDF2-61E6-6948-A3EE-F5B73D45E02A}" srcOrd="0" destOrd="0" presId="urn:microsoft.com/office/officeart/2005/8/layout/radial4"/>
    <dgm:cxn modelId="{A1E8C24D-D472-0540-A153-B0182BD5F007}" type="presParOf" srcId="{A4618B2B-F44E-6A4F-8FAB-D7A403429595}" destId="{4E03D19C-4149-A64D-9824-55D6D90A7D56}" srcOrd="0" destOrd="0" presId="urn:microsoft.com/office/officeart/2005/8/layout/radial4"/>
    <dgm:cxn modelId="{15878166-9851-FD4A-85EC-2D84B91AD4CE}" type="presParOf" srcId="{A4618B2B-F44E-6A4F-8FAB-D7A403429595}" destId="{715358C4-0E31-0649-9FAC-AFE41B2E5AA6}" srcOrd="1" destOrd="0" presId="urn:microsoft.com/office/officeart/2005/8/layout/radial4"/>
    <dgm:cxn modelId="{51460D16-9407-C04A-94F3-AE3FC952E246}" type="presParOf" srcId="{A4618B2B-F44E-6A4F-8FAB-D7A403429595}" destId="{0B13F390-343A-0D4B-A51A-62345C8D590A}" srcOrd="2" destOrd="0" presId="urn:microsoft.com/office/officeart/2005/8/layout/radial4"/>
    <dgm:cxn modelId="{9105AE8F-4002-1549-8632-BEC20A2D4024}" type="presParOf" srcId="{A4618B2B-F44E-6A4F-8FAB-D7A403429595}" destId="{CA606CFB-D7CC-A642-9A66-69F7184C3949}" srcOrd="3" destOrd="0" presId="urn:microsoft.com/office/officeart/2005/8/layout/radial4"/>
    <dgm:cxn modelId="{04721859-8300-3B4B-9952-A7A27A0C385B}" type="presParOf" srcId="{A4618B2B-F44E-6A4F-8FAB-D7A403429595}" destId="{713AEDF2-61E6-6948-A3EE-F5B73D45E02A}" srcOrd="4" destOrd="0" presId="urn:microsoft.com/office/officeart/2005/8/layout/radial4"/>
    <dgm:cxn modelId="{57E64299-250A-AD41-8910-0E7AE221780C}" type="presParOf" srcId="{A4618B2B-F44E-6A4F-8FAB-D7A403429595}" destId="{05FE1910-E0FA-B649-B614-99EF8546A4E3}" srcOrd="5" destOrd="0" presId="urn:microsoft.com/office/officeart/2005/8/layout/radial4"/>
    <dgm:cxn modelId="{C25615E2-0940-F442-B292-E62EB82DFBD6}" type="presParOf" srcId="{A4618B2B-F44E-6A4F-8FAB-D7A403429595}" destId="{0AAA300C-2084-3C46-8638-2F6C5B1CAACA}" srcOrd="6" destOrd="0" presId="urn:microsoft.com/office/officeart/2005/8/layout/radial4"/>
    <dgm:cxn modelId="{9E9081D6-F641-DB4A-B7E6-413BBFB56E60}" type="presParOf" srcId="{A4618B2B-F44E-6A4F-8FAB-D7A403429595}" destId="{83D454BC-A556-E045-A7F0-F635E95868F5}" srcOrd="7" destOrd="0" presId="urn:microsoft.com/office/officeart/2005/8/layout/radial4"/>
    <dgm:cxn modelId="{B504C80E-49F7-9A4A-9544-3087B8B067A8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98EE34-67BE-9F4E-9E19-64CD64883B13}" type="doc">
      <dgm:prSet loTypeId="urn:microsoft.com/office/officeart/2005/8/layout/gear1" loCatId="" qsTypeId="urn:microsoft.com/office/officeart/2005/8/quickstyle/3D7" qsCatId="3D" csTypeId="urn:microsoft.com/office/officeart/2005/8/colors/accent1_2" csCatId="accent1" phldr="1"/>
      <dgm:spPr/>
    </dgm:pt>
    <dgm:pt modelId="{0992F1AE-6FAA-6544-9C06-647AEEB007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Measure Opportunities</a:t>
          </a:r>
        </a:p>
      </dgm:t>
    </dgm:pt>
    <dgm:pt modelId="{766B77CA-372C-B84B-8CE6-6F365B599903}" type="parTrans" cxnId="{4742D00E-C6F9-834B-A252-EAAE062F71E1}">
      <dgm:prSet/>
      <dgm:spPr/>
      <dgm:t>
        <a:bodyPr/>
        <a:lstStyle/>
        <a:p>
          <a:endParaRPr lang="en-US"/>
        </a:p>
      </dgm:t>
    </dgm:pt>
    <dgm:pt modelId="{2CC8544E-7AFE-C142-A866-80AE6C565763}" type="sibTrans" cxnId="{4742D00E-C6F9-834B-A252-EAAE062F71E1}">
      <dgm:prSet/>
      <dgm:spPr/>
      <dgm:t>
        <a:bodyPr/>
        <a:lstStyle/>
        <a:p>
          <a:endParaRPr lang="en-US"/>
        </a:p>
      </dgm:t>
    </dgm:pt>
    <dgm:pt modelId="{FB91968C-AF9C-CF4F-852E-18848CBDBCB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Arial"/>
              <a:cs typeface="Arial"/>
            </a:rPr>
            <a:t>Integrate Best Practices</a:t>
          </a:r>
        </a:p>
      </dgm:t>
    </dgm:pt>
    <dgm:pt modelId="{0A9E01DB-744B-C544-B873-B85FE5A47216}" type="parTrans" cxnId="{8F5AE327-38BE-B44D-8675-12B29E5168F2}">
      <dgm:prSet/>
      <dgm:spPr/>
      <dgm:t>
        <a:bodyPr/>
        <a:lstStyle/>
        <a:p>
          <a:endParaRPr lang="en-US"/>
        </a:p>
      </dgm:t>
    </dgm:pt>
    <dgm:pt modelId="{A9354DF1-73E9-3448-8C99-A1833AA21187}" type="sibTrans" cxnId="{8F5AE327-38BE-B44D-8675-12B29E5168F2}">
      <dgm:prSet/>
      <dgm:spPr/>
      <dgm:t>
        <a:bodyPr/>
        <a:lstStyle/>
        <a:p>
          <a:endParaRPr lang="en-US"/>
        </a:p>
      </dgm:t>
    </dgm:pt>
    <dgm:pt modelId="{6FBAA7EB-E6B0-7D4D-B14B-9DF36094B008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Inspire Innovation</a:t>
          </a:r>
        </a:p>
      </dgm:t>
    </dgm:pt>
    <dgm:pt modelId="{74BB07E4-5AC8-FD48-93ED-5FCDA594A17C}" type="sibTrans" cxnId="{88A4A4F1-3894-7442-AB1E-6EB80FCD913D}">
      <dgm:prSet/>
      <dgm:spPr/>
      <dgm:t>
        <a:bodyPr/>
        <a:lstStyle/>
        <a:p>
          <a:endParaRPr lang="en-US"/>
        </a:p>
      </dgm:t>
    </dgm:pt>
    <dgm:pt modelId="{B36C5E55-D8A7-454A-8A94-4D235BB5B608}" type="parTrans" cxnId="{88A4A4F1-3894-7442-AB1E-6EB80FCD913D}">
      <dgm:prSet/>
      <dgm:spPr/>
      <dgm:t>
        <a:bodyPr/>
        <a:lstStyle/>
        <a:p>
          <a:endParaRPr lang="en-US"/>
        </a:p>
      </dgm:t>
    </dgm:pt>
    <dgm:pt modelId="{FCAD7E4A-80B2-2D4C-B5A0-68C35AA77B7B}" type="pres">
      <dgm:prSet presAssocID="{7998EE34-67BE-9F4E-9E19-64CD64883B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BB8B45-CD51-E246-AA02-3C6A991ED41F}" type="pres">
      <dgm:prSet presAssocID="{0992F1AE-6FAA-6544-9C06-647AEEB0079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8DADD-278F-1E44-B479-882991FC4174}" type="pres">
      <dgm:prSet presAssocID="{0992F1AE-6FAA-6544-9C06-647AEEB00798}" presName="gear1srcNode" presStyleLbl="node1" presStyleIdx="0" presStyleCnt="3"/>
      <dgm:spPr/>
      <dgm:t>
        <a:bodyPr/>
        <a:lstStyle/>
        <a:p>
          <a:endParaRPr lang="en-US"/>
        </a:p>
      </dgm:t>
    </dgm:pt>
    <dgm:pt modelId="{A8DA13C4-A706-3A43-AB5B-F40DA0D2E26D}" type="pres">
      <dgm:prSet presAssocID="{0992F1AE-6FAA-6544-9C06-647AEEB00798}" presName="gear1dstNode" presStyleLbl="node1" presStyleIdx="0" presStyleCnt="3"/>
      <dgm:spPr/>
      <dgm:t>
        <a:bodyPr/>
        <a:lstStyle/>
        <a:p>
          <a:endParaRPr lang="en-US"/>
        </a:p>
      </dgm:t>
    </dgm:pt>
    <dgm:pt modelId="{F940CD54-C553-E14C-930A-9033E89B6E3C}" type="pres">
      <dgm:prSet presAssocID="{FB91968C-AF9C-CF4F-852E-18848CBDBCB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75417-BA09-6F4C-A1B4-58448D6AF7D7}" type="pres">
      <dgm:prSet presAssocID="{FB91968C-AF9C-CF4F-852E-18848CBDBCB6}" presName="gear2srcNode" presStyleLbl="node1" presStyleIdx="1" presStyleCnt="3"/>
      <dgm:spPr/>
      <dgm:t>
        <a:bodyPr/>
        <a:lstStyle/>
        <a:p>
          <a:endParaRPr lang="en-US"/>
        </a:p>
      </dgm:t>
    </dgm:pt>
    <dgm:pt modelId="{69247385-DD37-0E47-857A-1F5548E4A24C}" type="pres">
      <dgm:prSet presAssocID="{FB91968C-AF9C-CF4F-852E-18848CBDBCB6}" presName="gear2dstNode" presStyleLbl="node1" presStyleIdx="1" presStyleCnt="3"/>
      <dgm:spPr/>
      <dgm:t>
        <a:bodyPr/>
        <a:lstStyle/>
        <a:p>
          <a:endParaRPr lang="en-US"/>
        </a:p>
      </dgm:t>
    </dgm:pt>
    <dgm:pt modelId="{64BE8C0D-6831-8E48-9F3C-7880A4FFC36D}" type="pres">
      <dgm:prSet presAssocID="{6FBAA7EB-E6B0-7D4D-B14B-9DF36094B008}" presName="gear3" presStyleLbl="node1" presStyleIdx="2" presStyleCnt="3"/>
      <dgm:spPr/>
      <dgm:t>
        <a:bodyPr/>
        <a:lstStyle/>
        <a:p>
          <a:endParaRPr lang="en-US"/>
        </a:p>
      </dgm:t>
    </dgm:pt>
    <dgm:pt modelId="{4A15A12A-3F71-7040-AF8D-04D75632C839}" type="pres">
      <dgm:prSet presAssocID="{6FBAA7EB-E6B0-7D4D-B14B-9DF36094B0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412C5-2B10-584A-8DDA-DDE5F4204C9F}" type="pres">
      <dgm:prSet presAssocID="{6FBAA7EB-E6B0-7D4D-B14B-9DF36094B008}" presName="gear3srcNode" presStyleLbl="node1" presStyleIdx="2" presStyleCnt="3"/>
      <dgm:spPr/>
      <dgm:t>
        <a:bodyPr/>
        <a:lstStyle/>
        <a:p>
          <a:endParaRPr lang="en-US"/>
        </a:p>
      </dgm:t>
    </dgm:pt>
    <dgm:pt modelId="{9F33FA93-685E-6749-B89E-28CF8C43D1F4}" type="pres">
      <dgm:prSet presAssocID="{6FBAA7EB-E6B0-7D4D-B14B-9DF36094B008}" presName="gear3dstNode" presStyleLbl="node1" presStyleIdx="2" presStyleCnt="3"/>
      <dgm:spPr/>
      <dgm:t>
        <a:bodyPr/>
        <a:lstStyle/>
        <a:p>
          <a:endParaRPr lang="en-US"/>
        </a:p>
      </dgm:t>
    </dgm:pt>
    <dgm:pt modelId="{40D14CBF-CBBD-414F-9538-9430E3722FB3}" type="pres">
      <dgm:prSet presAssocID="{2CC8544E-7AFE-C142-A866-80AE6C56576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E2422C0-3ECA-EB49-A36C-5AB5200877F7}" type="pres">
      <dgm:prSet presAssocID="{A9354DF1-73E9-3448-8C99-A1833AA2118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A460FE1-06CE-BB43-9645-30F155072A30}" type="pres">
      <dgm:prSet presAssocID="{74BB07E4-5AC8-FD48-93ED-5FCDA594A17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95D4504-D50B-E449-A9F2-CAFB9FA83150}" type="presOf" srcId="{FB91968C-AF9C-CF4F-852E-18848CBDBCB6}" destId="{42175417-BA09-6F4C-A1B4-58448D6AF7D7}" srcOrd="1" destOrd="0" presId="urn:microsoft.com/office/officeart/2005/8/layout/gear1"/>
    <dgm:cxn modelId="{F73D0772-412B-8744-BD4E-BD39F981EA3C}" type="presOf" srcId="{A9354DF1-73E9-3448-8C99-A1833AA21187}" destId="{8E2422C0-3ECA-EB49-A36C-5AB5200877F7}" srcOrd="0" destOrd="0" presId="urn:microsoft.com/office/officeart/2005/8/layout/gear1"/>
    <dgm:cxn modelId="{8F5AE327-38BE-B44D-8675-12B29E5168F2}" srcId="{7998EE34-67BE-9F4E-9E19-64CD64883B13}" destId="{FB91968C-AF9C-CF4F-852E-18848CBDBCB6}" srcOrd="1" destOrd="0" parTransId="{0A9E01DB-744B-C544-B873-B85FE5A47216}" sibTransId="{A9354DF1-73E9-3448-8C99-A1833AA21187}"/>
    <dgm:cxn modelId="{4356248D-E815-0945-B17A-B04E48E2F76C}" type="presOf" srcId="{FB91968C-AF9C-CF4F-852E-18848CBDBCB6}" destId="{69247385-DD37-0E47-857A-1F5548E4A24C}" srcOrd="2" destOrd="0" presId="urn:microsoft.com/office/officeart/2005/8/layout/gear1"/>
    <dgm:cxn modelId="{B71436A6-AAC4-BC4E-9177-8940C86BF99C}" type="presOf" srcId="{6FBAA7EB-E6B0-7D4D-B14B-9DF36094B008}" destId="{CA4412C5-2B10-584A-8DDA-DDE5F4204C9F}" srcOrd="2" destOrd="0" presId="urn:microsoft.com/office/officeart/2005/8/layout/gear1"/>
    <dgm:cxn modelId="{D2C9668F-02EF-0B4C-B1B6-4074CEC4BFB9}" type="presOf" srcId="{6FBAA7EB-E6B0-7D4D-B14B-9DF36094B008}" destId="{64BE8C0D-6831-8E48-9F3C-7880A4FFC36D}" srcOrd="0" destOrd="0" presId="urn:microsoft.com/office/officeart/2005/8/layout/gear1"/>
    <dgm:cxn modelId="{B41C54AC-D1D4-7C48-BABD-011B4B4AB62A}" type="presOf" srcId="{0992F1AE-6FAA-6544-9C06-647AEEB00798}" destId="{A0BB8B45-CD51-E246-AA02-3C6A991ED41F}" srcOrd="0" destOrd="0" presId="urn:microsoft.com/office/officeart/2005/8/layout/gear1"/>
    <dgm:cxn modelId="{EC02B8C5-AB0A-F541-A85D-33ACE757E930}" type="presOf" srcId="{7998EE34-67BE-9F4E-9E19-64CD64883B13}" destId="{FCAD7E4A-80B2-2D4C-B5A0-68C35AA77B7B}" srcOrd="0" destOrd="0" presId="urn:microsoft.com/office/officeart/2005/8/layout/gear1"/>
    <dgm:cxn modelId="{E574CD20-D088-134D-9881-5E7041D0EF39}" type="presOf" srcId="{FB91968C-AF9C-CF4F-852E-18848CBDBCB6}" destId="{F940CD54-C553-E14C-930A-9033E89B6E3C}" srcOrd="0" destOrd="0" presId="urn:microsoft.com/office/officeart/2005/8/layout/gear1"/>
    <dgm:cxn modelId="{AF9F2D8E-8246-DC4B-A160-082BA4BC41B6}" type="presOf" srcId="{0992F1AE-6FAA-6544-9C06-647AEEB00798}" destId="{A8DA13C4-A706-3A43-AB5B-F40DA0D2E26D}" srcOrd="2" destOrd="0" presId="urn:microsoft.com/office/officeart/2005/8/layout/gear1"/>
    <dgm:cxn modelId="{4742D00E-C6F9-834B-A252-EAAE062F71E1}" srcId="{7998EE34-67BE-9F4E-9E19-64CD64883B13}" destId="{0992F1AE-6FAA-6544-9C06-647AEEB00798}" srcOrd="0" destOrd="0" parTransId="{766B77CA-372C-B84B-8CE6-6F365B599903}" sibTransId="{2CC8544E-7AFE-C142-A866-80AE6C565763}"/>
    <dgm:cxn modelId="{F73CFBCE-DC16-6646-A51B-B8B3BFB41C25}" type="presOf" srcId="{6FBAA7EB-E6B0-7D4D-B14B-9DF36094B008}" destId="{4A15A12A-3F71-7040-AF8D-04D75632C839}" srcOrd="1" destOrd="0" presId="urn:microsoft.com/office/officeart/2005/8/layout/gear1"/>
    <dgm:cxn modelId="{C83FF267-AEEC-DA45-9B25-D12638786343}" type="presOf" srcId="{6FBAA7EB-E6B0-7D4D-B14B-9DF36094B008}" destId="{9F33FA93-685E-6749-B89E-28CF8C43D1F4}" srcOrd="3" destOrd="0" presId="urn:microsoft.com/office/officeart/2005/8/layout/gear1"/>
    <dgm:cxn modelId="{DB617A38-EDB8-8543-88DB-67AE4F71AD9B}" type="presOf" srcId="{2CC8544E-7AFE-C142-A866-80AE6C565763}" destId="{40D14CBF-CBBD-414F-9538-9430E3722FB3}" srcOrd="0" destOrd="0" presId="urn:microsoft.com/office/officeart/2005/8/layout/gear1"/>
    <dgm:cxn modelId="{88A4A4F1-3894-7442-AB1E-6EB80FCD913D}" srcId="{7998EE34-67BE-9F4E-9E19-64CD64883B13}" destId="{6FBAA7EB-E6B0-7D4D-B14B-9DF36094B008}" srcOrd="2" destOrd="0" parTransId="{B36C5E55-D8A7-454A-8A94-4D235BB5B608}" sibTransId="{74BB07E4-5AC8-FD48-93ED-5FCDA594A17C}"/>
    <dgm:cxn modelId="{DE4959F0-72E1-984C-AC5D-1C9BF2E246B8}" type="presOf" srcId="{74BB07E4-5AC8-FD48-93ED-5FCDA594A17C}" destId="{9A460FE1-06CE-BB43-9645-30F155072A30}" srcOrd="0" destOrd="0" presId="urn:microsoft.com/office/officeart/2005/8/layout/gear1"/>
    <dgm:cxn modelId="{C0B27ED6-4D5A-C840-A9A7-FDB93B4F0900}" type="presOf" srcId="{0992F1AE-6FAA-6544-9C06-647AEEB00798}" destId="{9E28DADD-278F-1E44-B479-882991FC4174}" srcOrd="1" destOrd="0" presId="urn:microsoft.com/office/officeart/2005/8/layout/gear1"/>
    <dgm:cxn modelId="{0B26BFD5-CD23-394E-ABFE-7954C6A81659}" type="presParOf" srcId="{FCAD7E4A-80B2-2D4C-B5A0-68C35AA77B7B}" destId="{A0BB8B45-CD51-E246-AA02-3C6A991ED41F}" srcOrd="0" destOrd="0" presId="urn:microsoft.com/office/officeart/2005/8/layout/gear1"/>
    <dgm:cxn modelId="{B86E0732-BF7B-BA4E-8901-64C82A319109}" type="presParOf" srcId="{FCAD7E4A-80B2-2D4C-B5A0-68C35AA77B7B}" destId="{9E28DADD-278F-1E44-B479-882991FC4174}" srcOrd="1" destOrd="0" presId="urn:microsoft.com/office/officeart/2005/8/layout/gear1"/>
    <dgm:cxn modelId="{00C54B29-0BC6-3B47-B168-CB6585819373}" type="presParOf" srcId="{FCAD7E4A-80B2-2D4C-B5A0-68C35AA77B7B}" destId="{A8DA13C4-A706-3A43-AB5B-F40DA0D2E26D}" srcOrd="2" destOrd="0" presId="urn:microsoft.com/office/officeart/2005/8/layout/gear1"/>
    <dgm:cxn modelId="{16D26069-344C-5241-B0CE-FAD8230B04BC}" type="presParOf" srcId="{FCAD7E4A-80B2-2D4C-B5A0-68C35AA77B7B}" destId="{F940CD54-C553-E14C-930A-9033E89B6E3C}" srcOrd="3" destOrd="0" presId="urn:microsoft.com/office/officeart/2005/8/layout/gear1"/>
    <dgm:cxn modelId="{4DBCD8E0-9063-C24E-BA8D-D543B424C6A5}" type="presParOf" srcId="{FCAD7E4A-80B2-2D4C-B5A0-68C35AA77B7B}" destId="{42175417-BA09-6F4C-A1B4-58448D6AF7D7}" srcOrd="4" destOrd="0" presId="urn:microsoft.com/office/officeart/2005/8/layout/gear1"/>
    <dgm:cxn modelId="{2F0F9EE3-8079-594F-BA3A-891249735D15}" type="presParOf" srcId="{FCAD7E4A-80B2-2D4C-B5A0-68C35AA77B7B}" destId="{69247385-DD37-0E47-857A-1F5548E4A24C}" srcOrd="5" destOrd="0" presId="urn:microsoft.com/office/officeart/2005/8/layout/gear1"/>
    <dgm:cxn modelId="{92844BC3-7542-5440-8D3C-4627553B3410}" type="presParOf" srcId="{FCAD7E4A-80B2-2D4C-B5A0-68C35AA77B7B}" destId="{64BE8C0D-6831-8E48-9F3C-7880A4FFC36D}" srcOrd="6" destOrd="0" presId="urn:microsoft.com/office/officeart/2005/8/layout/gear1"/>
    <dgm:cxn modelId="{486735DF-C2FC-604A-B1DC-9906923C798B}" type="presParOf" srcId="{FCAD7E4A-80B2-2D4C-B5A0-68C35AA77B7B}" destId="{4A15A12A-3F71-7040-AF8D-04D75632C839}" srcOrd="7" destOrd="0" presId="urn:microsoft.com/office/officeart/2005/8/layout/gear1"/>
    <dgm:cxn modelId="{8118996D-89DA-2C43-B976-BC8102FD31D2}" type="presParOf" srcId="{FCAD7E4A-80B2-2D4C-B5A0-68C35AA77B7B}" destId="{CA4412C5-2B10-584A-8DDA-DDE5F4204C9F}" srcOrd="8" destOrd="0" presId="urn:microsoft.com/office/officeart/2005/8/layout/gear1"/>
    <dgm:cxn modelId="{307CFD82-8618-D24D-BDF2-40AC9BEA081A}" type="presParOf" srcId="{FCAD7E4A-80B2-2D4C-B5A0-68C35AA77B7B}" destId="{9F33FA93-685E-6749-B89E-28CF8C43D1F4}" srcOrd="9" destOrd="0" presId="urn:microsoft.com/office/officeart/2005/8/layout/gear1"/>
    <dgm:cxn modelId="{206F7300-1DB4-D346-A75F-1A61794C40CC}" type="presParOf" srcId="{FCAD7E4A-80B2-2D4C-B5A0-68C35AA77B7B}" destId="{40D14CBF-CBBD-414F-9538-9430E3722FB3}" srcOrd="10" destOrd="0" presId="urn:microsoft.com/office/officeart/2005/8/layout/gear1"/>
    <dgm:cxn modelId="{97E64327-FEB6-C345-A076-88BA7CDE3F1A}" type="presParOf" srcId="{FCAD7E4A-80B2-2D4C-B5A0-68C35AA77B7B}" destId="{8E2422C0-3ECA-EB49-A36C-5AB5200877F7}" srcOrd="11" destOrd="0" presId="urn:microsoft.com/office/officeart/2005/8/layout/gear1"/>
    <dgm:cxn modelId="{1449FDD6-2BDB-F949-884E-EE24E2DBCA12}" type="presParOf" srcId="{FCAD7E4A-80B2-2D4C-B5A0-68C35AA77B7B}" destId="{9A460FE1-06CE-BB43-9645-30F155072A3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DD10FE-9BF9-3247-95CE-F9D6BE68DD84}" type="doc">
      <dgm:prSet loTypeId="urn:microsoft.com/office/officeart/2005/8/layout/arrow5" loCatId="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EF3B2A-2572-B646-97B0-EB235D98B261}">
      <dgm:prSet phldrT="[Text]"/>
      <dgm:spPr/>
      <dgm:t>
        <a:bodyPr vert="vert"/>
        <a:lstStyle/>
        <a:p>
          <a:r>
            <a:rPr lang="en-US" dirty="0">
              <a:latin typeface="Arial"/>
              <a:cs typeface="Arial"/>
            </a:rPr>
            <a:t>Support &amp; Develop</a:t>
          </a:r>
        </a:p>
      </dgm:t>
    </dgm:pt>
    <dgm:pt modelId="{CA2D67D5-47FF-2045-9384-317FCD84871F}" type="parTrans" cxnId="{AAD03C89-44B6-D743-8B01-CA9CB4B2C7A5}">
      <dgm:prSet/>
      <dgm:spPr/>
      <dgm:t>
        <a:bodyPr/>
        <a:lstStyle/>
        <a:p>
          <a:endParaRPr lang="en-US"/>
        </a:p>
      </dgm:t>
    </dgm:pt>
    <dgm:pt modelId="{94FB79B9-414E-5B4F-BC0F-FB57401F5324}" type="sibTrans" cxnId="{AAD03C89-44B6-D743-8B01-CA9CB4B2C7A5}">
      <dgm:prSet/>
      <dgm:spPr/>
      <dgm:t>
        <a:bodyPr/>
        <a:lstStyle/>
        <a:p>
          <a:endParaRPr lang="en-US"/>
        </a:p>
      </dgm:t>
    </dgm:pt>
    <dgm:pt modelId="{37C35271-74F0-6249-A511-AE9860BA7FC2}" type="pres">
      <dgm:prSet presAssocID="{5BDD10FE-9BF9-3247-95CE-F9D6BE68DD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EAEF2-F1BE-924E-B888-67754201CD22}" type="pres">
      <dgm:prSet presAssocID="{0BEF3B2A-2572-B646-97B0-EB235D98B261}" presName="arrow" presStyleLbl="node1" presStyleIdx="0" presStyleCnt="1" custAng="16200000" custRadScaleRad="110474" custRadScaleInc="-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A34CF-61F0-6E47-A650-F5734697D38F}" type="presOf" srcId="{5BDD10FE-9BF9-3247-95CE-F9D6BE68DD84}" destId="{37C35271-74F0-6249-A511-AE9860BA7FC2}" srcOrd="0" destOrd="0" presId="urn:microsoft.com/office/officeart/2005/8/layout/arrow5"/>
    <dgm:cxn modelId="{AAD03C89-44B6-D743-8B01-CA9CB4B2C7A5}" srcId="{5BDD10FE-9BF9-3247-95CE-F9D6BE68DD84}" destId="{0BEF3B2A-2572-B646-97B0-EB235D98B261}" srcOrd="0" destOrd="0" parTransId="{CA2D67D5-47FF-2045-9384-317FCD84871F}" sibTransId="{94FB79B9-414E-5B4F-BC0F-FB57401F5324}"/>
    <dgm:cxn modelId="{68D5DE79-89DA-D746-BB3B-62221C5D677B}" type="presOf" srcId="{0BEF3B2A-2572-B646-97B0-EB235D98B261}" destId="{8F5EAEF2-F1BE-924E-B888-67754201CD22}" srcOrd="0" destOrd="0" presId="urn:microsoft.com/office/officeart/2005/8/layout/arrow5"/>
    <dgm:cxn modelId="{2CA65554-0C91-804B-B0FB-75EA205841A6}" type="presParOf" srcId="{37C35271-74F0-6249-A511-AE9860BA7FC2}" destId="{8F5EAEF2-F1BE-924E-B888-67754201CD2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5ABBD466-EAD7-8E4E-A42B-6067540C23F1}" type="presOf" srcId="{B33AFE94-EA0E-F34E-A649-46FBCD72DF70}" destId="{A4618B2B-F44E-6A4F-8FAB-D7A403429595}" srcOrd="0" destOrd="0" presId="urn:microsoft.com/office/officeart/2005/8/layout/radial4"/>
    <dgm:cxn modelId="{E076C3A9-F6AF-5746-82B0-DF55EF8E4978}" type="presOf" srcId="{3521DE21-2EEC-9A4E-AD01-4D19D1915465}" destId="{715358C4-0E31-0649-9FAC-AFE41B2E5AA6}" srcOrd="0" destOrd="0" presId="urn:microsoft.com/office/officeart/2005/8/layout/radial4"/>
    <dgm:cxn modelId="{4E037EBC-3DC5-244D-8361-B9B246CCF0AD}" type="presOf" srcId="{4DCD9B6F-4FBF-C44C-83C1-54EBACC7932B}" destId="{4E03D19C-4149-A64D-9824-55D6D90A7D56}" srcOrd="0" destOrd="0" presId="urn:microsoft.com/office/officeart/2005/8/layout/radial4"/>
    <dgm:cxn modelId="{2417D956-8AA3-0748-ADD5-D7C706FE6C78}" type="presOf" srcId="{4B39EA8A-4783-1142-B33F-12555860C30B}" destId="{83D454BC-A556-E045-A7F0-F635E95868F5}" srcOrd="0" destOrd="0" presId="urn:microsoft.com/office/officeart/2005/8/layout/radial4"/>
    <dgm:cxn modelId="{F777FD05-AA0B-BA4C-95B9-3EBCD000911B}" type="presOf" srcId="{80998C8E-A604-D14B-9F42-DE028CB29E18}" destId="{0AAA300C-2084-3C46-8638-2F6C5B1CAACA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EEC44FE3-5660-C44C-90C6-E672D76F630D}" type="presOf" srcId="{0ADD4F78-5B86-A74B-8F42-FF6D3DC17109}" destId="{7E46BF4B-4830-AD42-80A7-1B8A8DB26456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21CE4C33-434E-A54A-A3ED-18DD79FB2F9D}" type="presOf" srcId="{B9F9D6A9-8B1F-B341-9DC6-9DDB445DBED7}" destId="{713AEDF2-61E6-6948-A3EE-F5B73D45E02A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483725A0-E164-D844-A8D1-7EA93B23FBAF}" type="presOf" srcId="{35121E38-E456-3742-A182-3C9942888197}" destId="{CA606CFB-D7CC-A642-9A66-69F7184C3949}" srcOrd="0" destOrd="0" presId="urn:microsoft.com/office/officeart/2005/8/layout/radial4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E66A6137-F096-7E48-8D99-7FB2C8A2054E}" type="presOf" srcId="{FA240705-D985-1D4E-932D-76F7C3AE0C49}" destId="{05FE1910-E0FA-B649-B614-99EF8546A4E3}" srcOrd="0" destOrd="0" presId="urn:microsoft.com/office/officeart/2005/8/layout/radial4"/>
    <dgm:cxn modelId="{355EF9C8-073E-E94A-A47E-56427727897B}" type="presOf" srcId="{4BA34133-F71B-D44A-93F8-5BFD51527D0A}" destId="{0B13F390-343A-0D4B-A51A-62345C8D590A}" srcOrd="0" destOrd="0" presId="urn:microsoft.com/office/officeart/2005/8/layout/radial4"/>
    <dgm:cxn modelId="{987B58A9-6939-6A4D-974B-94DE1D784220}" type="presParOf" srcId="{A4618B2B-F44E-6A4F-8FAB-D7A403429595}" destId="{4E03D19C-4149-A64D-9824-55D6D90A7D56}" srcOrd="0" destOrd="0" presId="urn:microsoft.com/office/officeart/2005/8/layout/radial4"/>
    <dgm:cxn modelId="{5E9A717B-D8AE-E74F-9499-426E05BF9672}" type="presParOf" srcId="{A4618B2B-F44E-6A4F-8FAB-D7A403429595}" destId="{715358C4-0E31-0649-9FAC-AFE41B2E5AA6}" srcOrd="1" destOrd="0" presId="urn:microsoft.com/office/officeart/2005/8/layout/radial4"/>
    <dgm:cxn modelId="{27213EBE-1214-B840-98B8-6799DD0B1D04}" type="presParOf" srcId="{A4618B2B-F44E-6A4F-8FAB-D7A403429595}" destId="{0B13F390-343A-0D4B-A51A-62345C8D590A}" srcOrd="2" destOrd="0" presId="urn:microsoft.com/office/officeart/2005/8/layout/radial4"/>
    <dgm:cxn modelId="{B8842A79-C400-1F42-B1C4-E5CBAADEE36A}" type="presParOf" srcId="{A4618B2B-F44E-6A4F-8FAB-D7A403429595}" destId="{CA606CFB-D7CC-A642-9A66-69F7184C3949}" srcOrd="3" destOrd="0" presId="urn:microsoft.com/office/officeart/2005/8/layout/radial4"/>
    <dgm:cxn modelId="{95BFCDCC-8DBF-3A41-AB3F-7BADF0763FC8}" type="presParOf" srcId="{A4618B2B-F44E-6A4F-8FAB-D7A403429595}" destId="{713AEDF2-61E6-6948-A3EE-F5B73D45E02A}" srcOrd="4" destOrd="0" presId="urn:microsoft.com/office/officeart/2005/8/layout/radial4"/>
    <dgm:cxn modelId="{40602C4F-8E43-B442-A8F8-D791E4142894}" type="presParOf" srcId="{A4618B2B-F44E-6A4F-8FAB-D7A403429595}" destId="{05FE1910-E0FA-B649-B614-99EF8546A4E3}" srcOrd="5" destOrd="0" presId="urn:microsoft.com/office/officeart/2005/8/layout/radial4"/>
    <dgm:cxn modelId="{8BBC5387-1F4D-B344-9846-252446BF3A01}" type="presParOf" srcId="{A4618B2B-F44E-6A4F-8FAB-D7A403429595}" destId="{0AAA300C-2084-3C46-8638-2F6C5B1CAACA}" srcOrd="6" destOrd="0" presId="urn:microsoft.com/office/officeart/2005/8/layout/radial4"/>
    <dgm:cxn modelId="{3A6FC602-22CB-004D-9D78-A93E1FED1712}" type="presParOf" srcId="{A4618B2B-F44E-6A4F-8FAB-D7A403429595}" destId="{83D454BC-A556-E045-A7F0-F635E95868F5}" srcOrd="7" destOrd="0" presId="urn:microsoft.com/office/officeart/2005/8/layout/radial4"/>
    <dgm:cxn modelId="{3AD75F71-6DA0-9743-8E97-FF961B4CB9C6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B20E7-63F6-334B-B17F-99EA4A10F13C}" type="doc">
      <dgm:prSet loTypeId="urn:microsoft.com/office/officeart/2005/8/layout/arrow5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657995-02AC-4448-B035-7EE86DD80EA3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err="1"/>
            <a:t>LoTi</a:t>
          </a:r>
          <a:endParaRPr lang="en-US" dirty="0"/>
        </a:p>
      </dgm:t>
    </dgm:pt>
    <dgm:pt modelId="{238F5671-0213-224A-A0DB-6EF5E1445F9A}" type="parTrans" cxnId="{73035080-F8CA-4842-906C-03740CCE19A6}">
      <dgm:prSet/>
      <dgm:spPr/>
      <dgm:t>
        <a:bodyPr/>
        <a:lstStyle/>
        <a:p>
          <a:endParaRPr lang="en-US"/>
        </a:p>
      </dgm:t>
    </dgm:pt>
    <dgm:pt modelId="{E16F8FD0-17CD-D740-9877-05E858BA316F}" type="sibTrans" cxnId="{73035080-F8CA-4842-906C-03740CCE19A6}">
      <dgm:prSet/>
      <dgm:spPr/>
      <dgm:t>
        <a:bodyPr/>
        <a:lstStyle/>
        <a:p>
          <a:endParaRPr lang="en-US"/>
        </a:p>
      </dgm:t>
    </dgm:pt>
    <dgm:pt modelId="{78C3D48C-CA15-474F-9E97-7BF71FD37F7F}">
      <dgm:prSet phldrT="[Text]"/>
      <dgm:spPr/>
      <dgm:t>
        <a:bodyPr/>
        <a:lstStyle/>
        <a:p>
          <a:r>
            <a:rPr lang="en-US" dirty="0"/>
            <a:t>H.E.A.T.</a:t>
          </a:r>
        </a:p>
      </dgm:t>
    </dgm:pt>
    <dgm:pt modelId="{A8CD9029-39EC-ED43-8565-FD140FCEA1DB}" type="parTrans" cxnId="{8FC7D4E6-66A6-AD4C-A0E2-E16C17243A98}">
      <dgm:prSet/>
      <dgm:spPr/>
      <dgm:t>
        <a:bodyPr/>
        <a:lstStyle/>
        <a:p>
          <a:endParaRPr lang="en-US"/>
        </a:p>
      </dgm:t>
    </dgm:pt>
    <dgm:pt modelId="{4E71B997-1613-FB4E-89D6-B6B27FA2A825}" type="sibTrans" cxnId="{8FC7D4E6-66A6-AD4C-A0E2-E16C17243A98}">
      <dgm:prSet/>
      <dgm:spPr/>
      <dgm:t>
        <a:bodyPr/>
        <a:lstStyle/>
        <a:p>
          <a:endParaRPr lang="en-US"/>
        </a:p>
      </dgm:t>
    </dgm:pt>
    <dgm:pt modelId="{16DA813E-424F-564E-A4C6-B298735B0F05}" type="pres">
      <dgm:prSet presAssocID="{324B20E7-63F6-334B-B17F-99EA4A10F1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BBD471-F4C3-FD43-9AB1-13D3A1DA4F38}" type="pres">
      <dgm:prSet presAssocID="{E5657995-02AC-4448-B035-7EE86DD80EA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B2CD-8F84-1B4A-A461-9AFCA5AC86D0}" type="pres">
      <dgm:prSet presAssocID="{78C3D48C-CA15-474F-9E97-7BF71FD37F7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5F73D-C2B7-654A-99B5-65336EBD85FC}" type="presOf" srcId="{78C3D48C-CA15-474F-9E97-7BF71FD37F7F}" destId="{159DB2CD-8F84-1B4A-A461-9AFCA5AC86D0}" srcOrd="0" destOrd="0" presId="urn:microsoft.com/office/officeart/2005/8/layout/arrow5"/>
    <dgm:cxn modelId="{73035080-F8CA-4842-906C-03740CCE19A6}" srcId="{324B20E7-63F6-334B-B17F-99EA4A10F13C}" destId="{E5657995-02AC-4448-B035-7EE86DD80EA3}" srcOrd="0" destOrd="0" parTransId="{238F5671-0213-224A-A0DB-6EF5E1445F9A}" sibTransId="{E16F8FD0-17CD-D740-9877-05E858BA316F}"/>
    <dgm:cxn modelId="{8FC7D4E6-66A6-AD4C-A0E2-E16C17243A98}" srcId="{324B20E7-63F6-334B-B17F-99EA4A10F13C}" destId="{78C3D48C-CA15-474F-9E97-7BF71FD37F7F}" srcOrd="1" destOrd="0" parTransId="{A8CD9029-39EC-ED43-8565-FD140FCEA1DB}" sibTransId="{4E71B997-1613-FB4E-89D6-B6B27FA2A825}"/>
    <dgm:cxn modelId="{3B633397-A6A5-4349-BC03-9F358C215F05}" type="presOf" srcId="{E5657995-02AC-4448-B035-7EE86DD80EA3}" destId="{BEBBD471-F4C3-FD43-9AB1-13D3A1DA4F38}" srcOrd="0" destOrd="0" presId="urn:microsoft.com/office/officeart/2005/8/layout/arrow5"/>
    <dgm:cxn modelId="{A016A97E-67BD-F344-962D-7951CC0BBA0D}" type="presOf" srcId="{324B20E7-63F6-334B-B17F-99EA4A10F13C}" destId="{16DA813E-424F-564E-A4C6-B298735B0F05}" srcOrd="0" destOrd="0" presId="urn:microsoft.com/office/officeart/2005/8/layout/arrow5"/>
    <dgm:cxn modelId="{DF775990-20C9-DD4B-8F85-2922FFCFB488}" type="presParOf" srcId="{16DA813E-424F-564E-A4C6-B298735B0F05}" destId="{BEBBD471-F4C3-FD43-9AB1-13D3A1DA4F38}" srcOrd="0" destOrd="0" presId="urn:microsoft.com/office/officeart/2005/8/layout/arrow5"/>
    <dgm:cxn modelId="{F6B806E3-A1A4-F147-A507-C3FF570645E7}" type="presParOf" srcId="{16DA813E-424F-564E-A4C6-B298735B0F05}" destId="{159DB2CD-8F84-1B4A-A461-9AFCA5AC86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E7FB6-F703-734C-9CCC-7A9106E734B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44EA0-D2F3-9548-9B9A-F03A1616C5C3}">
      <dgm:prSet phldrT="[Text]"/>
      <dgm:spPr>
        <a:solidFill>
          <a:srgbClr val="22228B"/>
        </a:solidFill>
      </dgm:spPr>
      <dgm:t>
        <a:bodyPr/>
        <a:lstStyle/>
        <a:p>
          <a:r>
            <a:rPr lang="en-US" dirty="0"/>
            <a:t>LoTi 6</a:t>
          </a:r>
        </a:p>
        <a:p>
          <a:r>
            <a:rPr lang="en-US" dirty="0"/>
            <a:t>LoTi 5</a:t>
          </a:r>
        </a:p>
        <a:p>
          <a:r>
            <a:rPr lang="en-US" dirty="0"/>
            <a:t>LoTi 4</a:t>
          </a:r>
        </a:p>
      </dgm:t>
    </dgm:pt>
    <dgm:pt modelId="{D3D98706-2919-3740-9805-E11D080ED20E}" type="parTrans" cxnId="{802E391F-2FC8-7D4A-9F34-1C4761A2A7D5}">
      <dgm:prSet/>
      <dgm:spPr/>
      <dgm:t>
        <a:bodyPr/>
        <a:lstStyle/>
        <a:p>
          <a:endParaRPr lang="en-US"/>
        </a:p>
      </dgm:t>
    </dgm:pt>
    <dgm:pt modelId="{3C0CDADB-436C-2E43-BCE6-38230923EC86}" type="sibTrans" cxnId="{802E391F-2FC8-7D4A-9F34-1C4761A2A7D5}">
      <dgm:prSet/>
      <dgm:spPr/>
      <dgm:t>
        <a:bodyPr/>
        <a:lstStyle/>
        <a:p>
          <a:endParaRPr lang="en-US"/>
        </a:p>
      </dgm:t>
    </dgm:pt>
    <dgm:pt modelId="{B36F5A7E-AA3E-CD4D-B824-6CBBA6392525}">
      <dgm:prSet phldrT="[Text]"/>
      <dgm:spPr>
        <a:ln w="57150" cmpd="sng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b="1" dirty="0"/>
            <a:t>Student-directed</a:t>
          </a:r>
        </a:p>
      </dgm:t>
    </dgm:pt>
    <dgm:pt modelId="{32014F8B-3F26-044D-AC5C-FEE58436A6CE}" type="parTrans" cxnId="{8D42A8F8-DA89-1843-886A-9DFA3B18DB7F}">
      <dgm:prSet/>
      <dgm:spPr/>
      <dgm:t>
        <a:bodyPr/>
        <a:lstStyle/>
        <a:p>
          <a:endParaRPr lang="en-US"/>
        </a:p>
      </dgm:t>
    </dgm:pt>
    <dgm:pt modelId="{126CD5DD-8DE7-B14F-A66F-03F3D3C14B6D}" type="sibTrans" cxnId="{8D42A8F8-DA89-1843-886A-9DFA3B18DB7F}">
      <dgm:prSet/>
      <dgm:spPr/>
      <dgm:t>
        <a:bodyPr/>
        <a:lstStyle/>
        <a:p>
          <a:endParaRPr lang="en-US"/>
        </a:p>
      </dgm:t>
    </dgm:pt>
    <dgm:pt modelId="{24C531EB-4575-F049-B445-AFC2B5EE7AD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LoTi 6</a:t>
          </a:r>
        </a:p>
        <a:p>
          <a:r>
            <a:rPr lang="en-US" dirty="0"/>
            <a:t>LoTi 5</a:t>
          </a:r>
        </a:p>
        <a:p>
          <a:r>
            <a:rPr lang="en-US" dirty="0"/>
            <a:t>LoTi 4</a:t>
          </a:r>
        </a:p>
      </dgm:t>
    </dgm:pt>
    <dgm:pt modelId="{8D21AB8A-46DB-2549-B109-42E91E9014DE}" type="parTrans" cxnId="{448BF07D-664B-FC44-89CC-5ED9C2A83069}">
      <dgm:prSet/>
      <dgm:spPr/>
      <dgm:t>
        <a:bodyPr/>
        <a:lstStyle/>
        <a:p>
          <a:endParaRPr lang="en-US"/>
        </a:p>
      </dgm:t>
    </dgm:pt>
    <dgm:pt modelId="{9A03252B-5E02-B049-8349-7B76007C6DB1}" type="sibTrans" cxnId="{448BF07D-664B-FC44-89CC-5ED9C2A83069}">
      <dgm:prSet/>
      <dgm:spPr/>
      <dgm:t>
        <a:bodyPr/>
        <a:lstStyle/>
        <a:p>
          <a:endParaRPr lang="en-US"/>
        </a:p>
      </dgm:t>
    </dgm:pt>
    <dgm:pt modelId="{EF5E8A49-D9D7-3148-82EE-CE91C403710C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Problem-based</a:t>
          </a:r>
        </a:p>
      </dgm:t>
    </dgm:pt>
    <dgm:pt modelId="{4F099686-C783-5449-96DD-DC4F72B9A063}" type="parTrans" cxnId="{BC3BEA00-7596-0841-B731-EC3C3198D7D1}">
      <dgm:prSet/>
      <dgm:spPr/>
      <dgm:t>
        <a:bodyPr/>
        <a:lstStyle/>
        <a:p>
          <a:endParaRPr lang="en-US"/>
        </a:p>
      </dgm:t>
    </dgm:pt>
    <dgm:pt modelId="{1B4D8EF2-26CF-4E47-BB67-88C4D4F58F99}" type="sibTrans" cxnId="{BC3BEA00-7596-0841-B731-EC3C3198D7D1}">
      <dgm:prSet/>
      <dgm:spPr/>
      <dgm:t>
        <a:bodyPr/>
        <a:lstStyle/>
        <a:p>
          <a:endParaRPr lang="en-US"/>
        </a:p>
      </dgm:t>
    </dgm:pt>
    <dgm:pt modelId="{A30AF8F3-D246-6748-B9C2-9CF80DF31D7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LoTi 3</a:t>
          </a:r>
        </a:p>
        <a:p>
          <a:r>
            <a:rPr lang="en-US" dirty="0"/>
            <a:t>LoTi 2</a:t>
          </a:r>
        </a:p>
        <a:p>
          <a:r>
            <a:rPr lang="en-US" dirty="0"/>
            <a:t>LoTi 1</a:t>
          </a:r>
        </a:p>
      </dgm:t>
    </dgm:pt>
    <dgm:pt modelId="{738AB302-730A-E64A-A612-DA6F3DA03676}" type="parTrans" cxnId="{2C56CDBD-128A-D94D-BC5D-BA23CDD2FB7A}">
      <dgm:prSet/>
      <dgm:spPr/>
      <dgm:t>
        <a:bodyPr/>
        <a:lstStyle/>
        <a:p>
          <a:endParaRPr lang="en-US"/>
        </a:p>
      </dgm:t>
    </dgm:pt>
    <dgm:pt modelId="{C8AFD54B-95CE-4943-B372-640DEE4E8484}" type="sibTrans" cxnId="{2C56CDBD-128A-D94D-BC5D-BA23CDD2FB7A}">
      <dgm:prSet/>
      <dgm:spPr/>
      <dgm:t>
        <a:bodyPr/>
        <a:lstStyle/>
        <a:p>
          <a:endParaRPr lang="en-US"/>
        </a:p>
      </dgm:t>
    </dgm:pt>
    <dgm:pt modelId="{DDE71021-C084-A549-AA2E-D58CDB1D4364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Practice-based</a:t>
          </a:r>
        </a:p>
      </dgm:t>
    </dgm:pt>
    <dgm:pt modelId="{9C62D29D-D791-A04F-8DCD-24A0842EC83E}" type="parTrans" cxnId="{D998FDB3-8CAE-4C47-A4A9-30C38CEB378E}">
      <dgm:prSet/>
      <dgm:spPr/>
      <dgm:t>
        <a:bodyPr/>
        <a:lstStyle/>
        <a:p>
          <a:endParaRPr lang="en-US"/>
        </a:p>
      </dgm:t>
    </dgm:pt>
    <dgm:pt modelId="{61E0146E-6A9D-0C4B-9AA6-1F768A597D1F}" type="sibTrans" cxnId="{D998FDB3-8CAE-4C47-A4A9-30C38CEB378E}">
      <dgm:prSet/>
      <dgm:spPr/>
      <dgm:t>
        <a:bodyPr/>
        <a:lstStyle/>
        <a:p>
          <a:endParaRPr lang="en-US"/>
        </a:p>
      </dgm:t>
    </dgm:pt>
    <dgm:pt modelId="{27E64112-EA26-D040-A1A7-84592F74C3B6}">
      <dgm:prSet phldrT="[Text]"/>
      <dgm:spPr>
        <a:solidFill>
          <a:srgbClr val="7878DE"/>
        </a:solidFill>
      </dgm:spPr>
      <dgm:t>
        <a:bodyPr/>
        <a:lstStyle/>
        <a:p>
          <a:r>
            <a:rPr lang="en-US" dirty="0"/>
            <a:t>LoTi 3</a:t>
          </a:r>
        </a:p>
        <a:p>
          <a:r>
            <a:rPr lang="en-US" dirty="0"/>
            <a:t>LoTi 2</a:t>
          </a:r>
        </a:p>
        <a:p>
          <a:r>
            <a:rPr lang="en-US" dirty="0"/>
            <a:t>LoTi 1</a:t>
          </a:r>
        </a:p>
      </dgm:t>
    </dgm:pt>
    <dgm:pt modelId="{3D76D40C-909A-8D43-9754-D8D21C41DFD2}" type="parTrans" cxnId="{C2B7878E-FFEB-D246-8335-080667AFCDD5}">
      <dgm:prSet/>
      <dgm:spPr/>
      <dgm:t>
        <a:bodyPr/>
        <a:lstStyle/>
        <a:p>
          <a:endParaRPr lang="en-US"/>
        </a:p>
      </dgm:t>
    </dgm:pt>
    <dgm:pt modelId="{247954F3-53CA-9245-910A-1288B9092027}" type="sibTrans" cxnId="{C2B7878E-FFEB-D246-8335-080667AFCDD5}">
      <dgm:prSet/>
      <dgm:spPr/>
      <dgm:t>
        <a:bodyPr/>
        <a:lstStyle/>
        <a:p>
          <a:endParaRPr lang="en-US"/>
        </a:p>
      </dgm:t>
    </dgm:pt>
    <dgm:pt modelId="{323AB91E-CE31-134C-AF87-77192B19089F}">
      <dgm:prSet phldrT="[Text]"/>
      <dgm:spPr>
        <a:ln w="57150" cmpd="sng">
          <a:solidFill>
            <a:srgbClr val="16165D"/>
          </a:solidFill>
        </a:ln>
      </dgm:spPr>
      <dgm:t>
        <a:bodyPr/>
        <a:lstStyle/>
        <a:p>
          <a:r>
            <a:rPr lang="en-US" b="1" dirty="0"/>
            <a:t>Teacher-directed</a:t>
          </a:r>
        </a:p>
      </dgm:t>
    </dgm:pt>
    <dgm:pt modelId="{030B48D6-C7E4-3948-9C42-49A59AC783F7}" type="parTrans" cxnId="{3EEF0864-303D-A248-BF88-C134182B5BB9}">
      <dgm:prSet/>
      <dgm:spPr/>
      <dgm:t>
        <a:bodyPr/>
        <a:lstStyle/>
        <a:p>
          <a:endParaRPr lang="en-US"/>
        </a:p>
      </dgm:t>
    </dgm:pt>
    <dgm:pt modelId="{27F4FA21-8E12-6D45-B155-873A92AFB987}" type="sibTrans" cxnId="{3EEF0864-303D-A248-BF88-C134182B5BB9}">
      <dgm:prSet/>
      <dgm:spPr/>
      <dgm:t>
        <a:bodyPr/>
        <a:lstStyle/>
        <a:p>
          <a:endParaRPr lang="en-US"/>
        </a:p>
      </dgm:t>
    </dgm:pt>
    <dgm:pt modelId="{ED92BFB8-D5D2-3E46-9634-831642FA0B01}" type="pres">
      <dgm:prSet presAssocID="{3E1E7FB6-F703-734C-9CCC-7A9106E734B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F10530-4BE2-764E-A503-1B7DD1A04418}" type="pres">
      <dgm:prSet presAssocID="{3E1E7FB6-F703-734C-9CCC-7A9106E734BB}" presName="children" presStyleCnt="0"/>
      <dgm:spPr/>
    </dgm:pt>
    <dgm:pt modelId="{530CA334-6DEA-2842-B232-45C36148B923}" type="pres">
      <dgm:prSet presAssocID="{3E1E7FB6-F703-734C-9CCC-7A9106E734BB}" presName="child1group" presStyleCnt="0"/>
      <dgm:spPr/>
    </dgm:pt>
    <dgm:pt modelId="{53A4E948-D0A5-EA42-B099-4AD0C02131C9}" type="pres">
      <dgm:prSet presAssocID="{3E1E7FB6-F703-734C-9CCC-7A9106E734BB}" presName="child1" presStyleLbl="bgAcc1" presStyleIdx="0" presStyleCnt="4"/>
      <dgm:spPr/>
      <dgm:t>
        <a:bodyPr/>
        <a:lstStyle/>
        <a:p>
          <a:endParaRPr lang="en-US"/>
        </a:p>
      </dgm:t>
    </dgm:pt>
    <dgm:pt modelId="{693F05EA-2351-E04E-B48F-548D6CD19D81}" type="pres">
      <dgm:prSet presAssocID="{3E1E7FB6-F703-734C-9CCC-7A9106E734B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CB880-1EE0-E84A-B5A8-95905D7DA55A}" type="pres">
      <dgm:prSet presAssocID="{3E1E7FB6-F703-734C-9CCC-7A9106E734BB}" presName="child2group" presStyleCnt="0"/>
      <dgm:spPr/>
    </dgm:pt>
    <dgm:pt modelId="{B97EAD8D-8489-4446-9DF6-66B12EA5C4C5}" type="pres">
      <dgm:prSet presAssocID="{3E1E7FB6-F703-734C-9CCC-7A9106E734BB}" presName="child2" presStyleLbl="bgAcc1" presStyleIdx="1" presStyleCnt="4"/>
      <dgm:spPr/>
      <dgm:t>
        <a:bodyPr/>
        <a:lstStyle/>
        <a:p>
          <a:endParaRPr lang="en-US"/>
        </a:p>
      </dgm:t>
    </dgm:pt>
    <dgm:pt modelId="{4758A1B1-62EB-9247-BAF0-3F46848C9707}" type="pres">
      <dgm:prSet presAssocID="{3E1E7FB6-F703-734C-9CCC-7A9106E734B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6DE64-0911-F241-909F-D1BD67792C59}" type="pres">
      <dgm:prSet presAssocID="{3E1E7FB6-F703-734C-9CCC-7A9106E734BB}" presName="child3group" presStyleCnt="0"/>
      <dgm:spPr/>
    </dgm:pt>
    <dgm:pt modelId="{39163624-4617-E54B-BC6C-380AF15D4416}" type="pres">
      <dgm:prSet presAssocID="{3E1E7FB6-F703-734C-9CCC-7A9106E734BB}" presName="child3" presStyleLbl="bgAcc1" presStyleIdx="2" presStyleCnt="4"/>
      <dgm:spPr/>
      <dgm:t>
        <a:bodyPr/>
        <a:lstStyle/>
        <a:p>
          <a:endParaRPr lang="en-US"/>
        </a:p>
      </dgm:t>
    </dgm:pt>
    <dgm:pt modelId="{236CC6FB-8350-004F-9EE5-9E8BF41DEE69}" type="pres">
      <dgm:prSet presAssocID="{3E1E7FB6-F703-734C-9CCC-7A9106E734B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27990-36F5-0C4D-A8BC-CE414A1B9404}" type="pres">
      <dgm:prSet presAssocID="{3E1E7FB6-F703-734C-9CCC-7A9106E734BB}" presName="child4group" presStyleCnt="0"/>
      <dgm:spPr/>
    </dgm:pt>
    <dgm:pt modelId="{FD08C631-CDE1-844A-B75C-302161507D33}" type="pres">
      <dgm:prSet presAssocID="{3E1E7FB6-F703-734C-9CCC-7A9106E734BB}" presName="child4" presStyleLbl="bgAcc1" presStyleIdx="3" presStyleCnt="4"/>
      <dgm:spPr/>
      <dgm:t>
        <a:bodyPr/>
        <a:lstStyle/>
        <a:p>
          <a:endParaRPr lang="en-US"/>
        </a:p>
      </dgm:t>
    </dgm:pt>
    <dgm:pt modelId="{6EF58A97-F62A-6343-B007-25924D8BAA2E}" type="pres">
      <dgm:prSet presAssocID="{3E1E7FB6-F703-734C-9CCC-7A9106E734B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20F3C-14D8-6742-AAB4-6C4B52085508}" type="pres">
      <dgm:prSet presAssocID="{3E1E7FB6-F703-734C-9CCC-7A9106E734BB}" presName="childPlaceholder" presStyleCnt="0"/>
      <dgm:spPr/>
    </dgm:pt>
    <dgm:pt modelId="{8BC47CF0-D086-F149-A34C-9E4DD706F5CC}" type="pres">
      <dgm:prSet presAssocID="{3E1E7FB6-F703-734C-9CCC-7A9106E734BB}" presName="circle" presStyleCnt="0"/>
      <dgm:spPr/>
    </dgm:pt>
    <dgm:pt modelId="{B6AF2A9F-E1AE-A34F-BEE5-2146579AA70A}" type="pres">
      <dgm:prSet presAssocID="{3E1E7FB6-F703-734C-9CCC-7A9106E734B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2FB92-4FC3-4346-9F8D-A1AA47871A7C}" type="pres">
      <dgm:prSet presAssocID="{3E1E7FB6-F703-734C-9CCC-7A9106E734B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5AA3D-FACC-FB47-AC0F-68784784D3A3}" type="pres">
      <dgm:prSet presAssocID="{3E1E7FB6-F703-734C-9CCC-7A9106E734B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52BC-D1D2-D740-B95F-8465C0C099FA}" type="pres">
      <dgm:prSet presAssocID="{3E1E7FB6-F703-734C-9CCC-7A9106E734B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D61A-E881-2343-935F-ADD55A01DAC7}" type="pres">
      <dgm:prSet presAssocID="{3E1E7FB6-F703-734C-9CCC-7A9106E734BB}" presName="quadrantPlaceholder" presStyleCnt="0"/>
      <dgm:spPr/>
    </dgm:pt>
    <dgm:pt modelId="{FE25BEFE-3C2F-8847-B38C-A23A9832EAEE}" type="pres">
      <dgm:prSet presAssocID="{3E1E7FB6-F703-734C-9CCC-7A9106E734BB}" presName="center1" presStyleLbl="fgShp" presStyleIdx="0" presStyleCnt="2"/>
      <dgm:spPr/>
    </dgm:pt>
    <dgm:pt modelId="{16D3E631-DA77-D34B-B6DA-A0F4E9A6D565}" type="pres">
      <dgm:prSet presAssocID="{3E1E7FB6-F703-734C-9CCC-7A9106E734BB}" presName="center2" presStyleLbl="fgShp" presStyleIdx="1" presStyleCnt="2"/>
      <dgm:spPr/>
    </dgm:pt>
  </dgm:ptLst>
  <dgm:cxnLst>
    <dgm:cxn modelId="{3EEF0864-303D-A248-BF88-C134182B5BB9}" srcId="{27E64112-EA26-D040-A1A7-84592F74C3B6}" destId="{323AB91E-CE31-134C-AF87-77192B19089F}" srcOrd="0" destOrd="0" parTransId="{030B48D6-C7E4-3948-9C42-49A59AC783F7}" sibTransId="{27F4FA21-8E12-6D45-B155-873A92AFB987}"/>
    <dgm:cxn modelId="{D52684B1-715A-6F4A-A5FC-4D2DD6BFFC71}" type="presOf" srcId="{EF5E8A49-D9D7-3148-82EE-CE91C403710C}" destId="{B97EAD8D-8489-4446-9DF6-66B12EA5C4C5}" srcOrd="0" destOrd="0" presId="urn:microsoft.com/office/officeart/2005/8/layout/cycle4"/>
    <dgm:cxn modelId="{AD5E116F-11AE-BA4E-87FD-D033D41E4373}" type="presOf" srcId="{323AB91E-CE31-134C-AF87-77192B19089F}" destId="{FD08C631-CDE1-844A-B75C-302161507D33}" srcOrd="0" destOrd="0" presId="urn:microsoft.com/office/officeart/2005/8/layout/cycle4"/>
    <dgm:cxn modelId="{C5EC309B-1903-C244-A451-9091AD2AAD68}" type="presOf" srcId="{DDE71021-C084-A549-AA2E-D58CDB1D4364}" destId="{236CC6FB-8350-004F-9EE5-9E8BF41DEE69}" srcOrd="1" destOrd="0" presId="urn:microsoft.com/office/officeart/2005/8/layout/cycle4"/>
    <dgm:cxn modelId="{8D42A8F8-DA89-1843-886A-9DFA3B18DB7F}" srcId="{7EF44EA0-D2F3-9548-9B9A-F03A1616C5C3}" destId="{B36F5A7E-AA3E-CD4D-B824-6CBBA6392525}" srcOrd="0" destOrd="0" parTransId="{32014F8B-3F26-044D-AC5C-FEE58436A6CE}" sibTransId="{126CD5DD-8DE7-B14F-A66F-03F3D3C14B6D}"/>
    <dgm:cxn modelId="{0FC762E6-93DC-F94E-9211-B91DAE160384}" type="presOf" srcId="{7EF44EA0-D2F3-9548-9B9A-F03A1616C5C3}" destId="{B6AF2A9F-E1AE-A34F-BEE5-2146579AA70A}" srcOrd="0" destOrd="0" presId="urn:microsoft.com/office/officeart/2005/8/layout/cycle4"/>
    <dgm:cxn modelId="{8101D9F2-1B9C-8A4D-9ED5-AC4626E44FA0}" type="presOf" srcId="{B36F5A7E-AA3E-CD4D-B824-6CBBA6392525}" destId="{53A4E948-D0A5-EA42-B099-4AD0C02131C9}" srcOrd="0" destOrd="0" presId="urn:microsoft.com/office/officeart/2005/8/layout/cycle4"/>
    <dgm:cxn modelId="{9EE153B4-EA55-5042-8C0E-4F8F1463E76A}" type="presOf" srcId="{24C531EB-4575-F049-B445-AFC2B5EE7ADC}" destId="{2722FB92-4FC3-4346-9F8D-A1AA47871A7C}" srcOrd="0" destOrd="0" presId="urn:microsoft.com/office/officeart/2005/8/layout/cycle4"/>
    <dgm:cxn modelId="{75670A64-F346-7E44-8921-84CF752C4F7E}" type="presOf" srcId="{3E1E7FB6-F703-734C-9CCC-7A9106E734BB}" destId="{ED92BFB8-D5D2-3E46-9634-831642FA0B01}" srcOrd="0" destOrd="0" presId="urn:microsoft.com/office/officeart/2005/8/layout/cycle4"/>
    <dgm:cxn modelId="{2C56CDBD-128A-D94D-BC5D-BA23CDD2FB7A}" srcId="{3E1E7FB6-F703-734C-9CCC-7A9106E734BB}" destId="{A30AF8F3-D246-6748-B9C2-9CF80DF31D70}" srcOrd="2" destOrd="0" parTransId="{738AB302-730A-E64A-A612-DA6F3DA03676}" sibTransId="{C8AFD54B-95CE-4943-B372-640DEE4E8484}"/>
    <dgm:cxn modelId="{8A254798-386A-E446-8FA6-CB677CDB95DB}" type="presOf" srcId="{A30AF8F3-D246-6748-B9C2-9CF80DF31D70}" destId="{4555AA3D-FACC-FB47-AC0F-68784784D3A3}" srcOrd="0" destOrd="0" presId="urn:microsoft.com/office/officeart/2005/8/layout/cycle4"/>
    <dgm:cxn modelId="{D998FDB3-8CAE-4C47-A4A9-30C38CEB378E}" srcId="{A30AF8F3-D246-6748-B9C2-9CF80DF31D70}" destId="{DDE71021-C084-A549-AA2E-D58CDB1D4364}" srcOrd="0" destOrd="0" parTransId="{9C62D29D-D791-A04F-8DCD-24A0842EC83E}" sibTransId="{61E0146E-6A9D-0C4B-9AA6-1F768A597D1F}"/>
    <dgm:cxn modelId="{802E391F-2FC8-7D4A-9F34-1C4761A2A7D5}" srcId="{3E1E7FB6-F703-734C-9CCC-7A9106E734BB}" destId="{7EF44EA0-D2F3-9548-9B9A-F03A1616C5C3}" srcOrd="0" destOrd="0" parTransId="{D3D98706-2919-3740-9805-E11D080ED20E}" sibTransId="{3C0CDADB-436C-2E43-BCE6-38230923EC86}"/>
    <dgm:cxn modelId="{448BF07D-664B-FC44-89CC-5ED9C2A83069}" srcId="{3E1E7FB6-F703-734C-9CCC-7A9106E734BB}" destId="{24C531EB-4575-F049-B445-AFC2B5EE7ADC}" srcOrd="1" destOrd="0" parTransId="{8D21AB8A-46DB-2549-B109-42E91E9014DE}" sibTransId="{9A03252B-5E02-B049-8349-7B76007C6DB1}"/>
    <dgm:cxn modelId="{83C8FC6C-7695-C649-AA1F-393F46A1879C}" type="presOf" srcId="{323AB91E-CE31-134C-AF87-77192B19089F}" destId="{6EF58A97-F62A-6343-B007-25924D8BAA2E}" srcOrd="1" destOrd="0" presId="urn:microsoft.com/office/officeart/2005/8/layout/cycle4"/>
    <dgm:cxn modelId="{F57AA4D9-6A85-A142-8055-C11BE86DD008}" type="presOf" srcId="{EF5E8A49-D9D7-3148-82EE-CE91C403710C}" destId="{4758A1B1-62EB-9247-BAF0-3F46848C9707}" srcOrd="1" destOrd="0" presId="urn:microsoft.com/office/officeart/2005/8/layout/cycle4"/>
    <dgm:cxn modelId="{88906AA6-575F-B442-AA5C-2673481929D1}" type="presOf" srcId="{DDE71021-C084-A549-AA2E-D58CDB1D4364}" destId="{39163624-4617-E54B-BC6C-380AF15D4416}" srcOrd="0" destOrd="0" presId="urn:microsoft.com/office/officeart/2005/8/layout/cycle4"/>
    <dgm:cxn modelId="{BC3BEA00-7596-0841-B731-EC3C3198D7D1}" srcId="{24C531EB-4575-F049-B445-AFC2B5EE7ADC}" destId="{EF5E8A49-D9D7-3148-82EE-CE91C403710C}" srcOrd="0" destOrd="0" parTransId="{4F099686-C783-5449-96DD-DC4F72B9A063}" sibTransId="{1B4D8EF2-26CF-4E47-BB67-88C4D4F58F99}"/>
    <dgm:cxn modelId="{91469F53-B827-5445-B56A-ABB2C0B69675}" type="presOf" srcId="{B36F5A7E-AA3E-CD4D-B824-6CBBA6392525}" destId="{693F05EA-2351-E04E-B48F-548D6CD19D81}" srcOrd="1" destOrd="0" presId="urn:microsoft.com/office/officeart/2005/8/layout/cycle4"/>
    <dgm:cxn modelId="{38931821-B706-E444-8A1F-A3C223E47B53}" type="presOf" srcId="{27E64112-EA26-D040-A1A7-84592F74C3B6}" destId="{FFB952BC-D1D2-D740-B95F-8465C0C099FA}" srcOrd="0" destOrd="0" presId="urn:microsoft.com/office/officeart/2005/8/layout/cycle4"/>
    <dgm:cxn modelId="{C2B7878E-FFEB-D246-8335-080667AFCDD5}" srcId="{3E1E7FB6-F703-734C-9CCC-7A9106E734BB}" destId="{27E64112-EA26-D040-A1A7-84592F74C3B6}" srcOrd="3" destOrd="0" parTransId="{3D76D40C-909A-8D43-9754-D8D21C41DFD2}" sibTransId="{247954F3-53CA-9245-910A-1288B9092027}"/>
    <dgm:cxn modelId="{4091B55B-8812-8F4A-86AE-C7D4E620A491}" type="presParOf" srcId="{ED92BFB8-D5D2-3E46-9634-831642FA0B01}" destId="{93F10530-4BE2-764E-A503-1B7DD1A04418}" srcOrd="0" destOrd="0" presId="urn:microsoft.com/office/officeart/2005/8/layout/cycle4"/>
    <dgm:cxn modelId="{E7AF2489-64CA-7942-A021-97FF42B115FF}" type="presParOf" srcId="{93F10530-4BE2-764E-A503-1B7DD1A04418}" destId="{530CA334-6DEA-2842-B232-45C36148B923}" srcOrd="0" destOrd="0" presId="urn:microsoft.com/office/officeart/2005/8/layout/cycle4"/>
    <dgm:cxn modelId="{32087252-B69C-0940-9E42-8E22314DDDC5}" type="presParOf" srcId="{530CA334-6DEA-2842-B232-45C36148B923}" destId="{53A4E948-D0A5-EA42-B099-4AD0C02131C9}" srcOrd="0" destOrd="0" presId="urn:microsoft.com/office/officeart/2005/8/layout/cycle4"/>
    <dgm:cxn modelId="{01D64506-574B-334E-A29D-91EC996A6A33}" type="presParOf" srcId="{530CA334-6DEA-2842-B232-45C36148B923}" destId="{693F05EA-2351-E04E-B48F-548D6CD19D81}" srcOrd="1" destOrd="0" presId="urn:microsoft.com/office/officeart/2005/8/layout/cycle4"/>
    <dgm:cxn modelId="{C59F7613-7CCB-4E4E-A1BD-7AF83736828A}" type="presParOf" srcId="{93F10530-4BE2-764E-A503-1B7DD1A04418}" destId="{68DCB880-1EE0-E84A-B5A8-95905D7DA55A}" srcOrd="1" destOrd="0" presId="urn:microsoft.com/office/officeart/2005/8/layout/cycle4"/>
    <dgm:cxn modelId="{910FEAF1-1331-5C4D-93FD-E000441CCFD2}" type="presParOf" srcId="{68DCB880-1EE0-E84A-B5A8-95905D7DA55A}" destId="{B97EAD8D-8489-4446-9DF6-66B12EA5C4C5}" srcOrd="0" destOrd="0" presId="urn:microsoft.com/office/officeart/2005/8/layout/cycle4"/>
    <dgm:cxn modelId="{5ADE3113-7E66-A04A-AC5D-5192C01E3FF2}" type="presParOf" srcId="{68DCB880-1EE0-E84A-B5A8-95905D7DA55A}" destId="{4758A1B1-62EB-9247-BAF0-3F46848C9707}" srcOrd="1" destOrd="0" presId="urn:microsoft.com/office/officeart/2005/8/layout/cycle4"/>
    <dgm:cxn modelId="{3B73BEC9-6F2F-A249-9AF6-777F4E6445F0}" type="presParOf" srcId="{93F10530-4BE2-764E-A503-1B7DD1A04418}" destId="{BD66DE64-0911-F241-909F-D1BD67792C59}" srcOrd="2" destOrd="0" presId="urn:microsoft.com/office/officeart/2005/8/layout/cycle4"/>
    <dgm:cxn modelId="{4F4A2115-EA64-0440-9026-E30353F49FEB}" type="presParOf" srcId="{BD66DE64-0911-F241-909F-D1BD67792C59}" destId="{39163624-4617-E54B-BC6C-380AF15D4416}" srcOrd="0" destOrd="0" presId="urn:microsoft.com/office/officeart/2005/8/layout/cycle4"/>
    <dgm:cxn modelId="{ECABD6B0-1BE3-3C41-B494-FC70451E8D0F}" type="presParOf" srcId="{BD66DE64-0911-F241-909F-D1BD67792C59}" destId="{236CC6FB-8350-004F-9EE5-9E8BF41DEE69}" srcOrd="1" destOrd="0" presId="urn:microsoft.com/office/officeart/2005/8/layout/cycle4"/>
    <dgm:cxn modelId="{06D78FC9-B697-B247-814A-EDFAA65576A0}" type="presParOf" srcId="{93F10530-4BE2-764E-A503-1B7DD1A04418}" destId="{23F27990-36F5-0C4D-A8BC-CE414A1B9404}" srcOrd="3" destOrd="0" presId="urn:microsoft.com/office/officeart/2005/8/layout/cycle4"/>
    <dgm:cxn modelId="{1458F329-CC6A-B94C-99A2-052749446E81}" type="presParOf" srcId="{23F27990-36F5-0C4D-A8BC-CE414A1B9404}" destId="{FD08C631-CDE1-844A-B75C-302161507D33}" srcOrd="0" destOrd="0" presId="urn:microsoft.com/office/officeart/2005/8/layout/cycle4"/>
    <dgm:cxn modelId="{66FF40BB-B5A9-3B4E-876E-9206FB43B4F4}" type="presParOf" srcId="{23F27990-36F5-0C4D-A8BC-CE414A1B9404}" destId="{6EF58A97-F62A-6343-B007-25924D8BAA2E}" srcOrd="1" destOrd="0" presId="urn:microsoft.com/office/officeart/2005/8/layout/cycle4"/>
    <dgm:cxn modelId="{C8B950E0-8F5D-9248-B926-403433BCEDE8}" type="presParOf" srcId="{93F10530-4BE2-764E-A503-1B7DD1A04418}" destId="{BD720F3C-14D8-6742-AAB4-6C4B52085508}" srcOrd="4" destOrd="0" presId="urn:microsoft.com/office/officeart/2005/8/layout/cycle4"/>
    <dgm:cxn modelId="{35298A64-D0CF-DF47-A38E-2DE66E63A789}" type="presParOf" srcId="{ED92BFB8-D5D2-3E46-9634-831642FA0B01}" destId="{8BC47CF0-D086-F149-A34C-9E4DD706F5CC}" srcOrd="1" destOrd="0" presId="urn:microsoft.com/office/officeart/2005/8/layout/cycle4"/>
    <dgm:cxn modelId="{ED36B82B-E0C1-E744-A579-C1E9CE82B199}" type="presParOf" srcId="{8BC47CF0-D086-F149-A34C-9E4DD706F5CC}" destId="{B6AF2A9F-E1AE-A34F-BEE5-2146579AA70A}" srcOrd="0" destOrd="0" presId="urn:microsoft.com/office/officeart/2005/8/layout/cycle4"/>
    <dgm:cxn modelId="{9B69639C-55DF-624A-A48E-7333F6456C00}" type="presParOf" srcId="{8BC47CF0-D086-F149-A34C-9E4DD706F5CC}" destId="{2722FB92-4FC3-4346-9F8D-A1AA47871A7C}" srcOrd="1" destOrd="0" presId="urn:microsoft.com/office/officeart/2005/8/layout/cycle4"/>
    <dgm:cxn modelId="{5E63FB42-39A7-744F-9409-2192471BC9D2}" type="presParOf" srcId="{8BC47CF0-D086-F149-A34C-9E4DD706F5CC}" destId="{4555AA3D-FACC-FB47-AC0F-68784784D3A3}" srcOrd="2" destOrd="0" presId="urn:microsoft.com/office/officeart/2005/8/layout/cycle4"/>
    <dgm:cxn modelId="{39F91397-C2D0-9648-AFFB-1E185DE70790}" type="presParOf" srcId="{8BC47CF0-D086-F149-A34C-9E4DD706F5CC}" destId="{FFB952BC-D1D2-D740-B95F-8465C0C099FA}" srcOrd="3" destOrd="0" presId="urn:microsoft.com/office/officeart/2005/8/layout/cycle4"/>
    <dgm:cxn modelId="{6DF9F3E8-6C36-DD47-9F03-F66B7AB09FCE}" type="presParOf" srcId="{8BC47CF0-D086-F149-A34C-9E4DD706F5CC}" destId="{9047D61A-E881-2343-935F-ADD55A01DAC7}" srcOrd="4" destOrd="0" presId="urn:microsoft.com/office/officeart/2005/8/layout/cycle4"/>
    <dgm:cxn modelId="{48635578-17AE-3743-8EE4-E2DF09582A2E}" type="presParOf" srcId="{ED92BFB8-D5D2-3E46-9634-831642FA0B01}" destId="{FE25BEFE-3C2F-8847-B38C-A23A9832EAEE}" srcOrd="2" destOrd="0" presId="urn:microsoft.com/office/officeart/2005/8/layout/cycle4"/>
    <dgm:cxn modelId="{9C91BA56-E24C-214C-BA5D-0EC6B40726EB}" type="presParOf" srcId="{ED92BFB8-D5D2-3E46-9634-831642FA0B01}" destId="{16D3E631-DA77-D34B-B6DA-A0F4E9A6D56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94BE04-BB8D-6543-B0BC-BF2A5DABD09B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622AA-78F7-514B-80C4-1785EB4AB901}">
      <dgm:prSet phldrT="[Text]"/>
      <dgm:spPr>
        <a:solidFill>
          <a:srgbClr val="3366FF"/>
        </a:solidFill>
      </dgm:spPr>
      <dgm:t>
        <a:bodyPr/>
        <a:lstStyle/>
        <a:p>
          <a:endParaRPr lang="en-US" dirty="0"/>
        </a:p>
      </dgm:t>
    </dgm:pt>
    <dgm:pt modelId="{F00142D1-E2ED-B34A-93E2-F48430D5DA2D}" type="parTrans" cxnId="{1C286C22-ADF1-B44F-967E-D33942138F93}">
      <dgm:prSet/>
      <dgm:spPr/>
      <dgm:t>
        <a:bodyPr/>
        <a:lstStyle/>
        <a:p>
          <a:endParaRPr lang="en-US"/>
        </a:p>
      </dgm:t>
    </dgm:pt>
    <dgm:pt modelId="{DC88AD10-2C7B-BE47-BD66-61B17D622D5B}" type="sibTrans" cxnId="{1C286C22-ADF1-B44F-967E-D33942138F93}">
      <dgm:prSet/>
      <dgm:spPr/>
      <dgm:t>
        <a:bodyPr/>
        <a:lstStyle/>
        <a:p>
          <a:endParaRPr lang="en-US"/>
        </a:p>
      </dgm:t>
    </dgm:pt>
    <dgm:pt modelId="{EE0196F0-C6D3-0545-B1AE-C74CAD5A7FE8}" type="pres">
      <dgm:prSet presAssocID="{F594BE04-BB8D-6543-B0BC-BF2A5DABD09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8F28D-5005-DD47-80A1-08AD7A43E434}" type="pres">
      <dgm:prSet presAssocID="{F594BE04-BB8D-6543-B0BC-BF2A5DABD09B}" presName="children" presStyleCnt="0"/>
      <dgm:spPr/>
    </dgm:pt>
    <dgm:pt modelId="{9BBA3232-C527-1141-AF5A-0E25AF71DD2F}" type="pres">
      <dgm:prSet presAssocID="{F594BE04-BB8D-6543-B0BC-BF2A5DABD09B}" presName="childPlaceholder" presStyleCnt="0"/>
      <dgm:spPr/>
    </dgm:pt>
    <dgm:pt modelId="{0BE37573-D2C9-554A-AE8A-33E2F5D1F5CE}" type="pres">
      <dgm:prSet presAssocID="{F594BE04-BB8D-6543-B0BC-BF2A5DABD09B}" presName="circle" presStyleCnt="0"/>
      <dgm:spPr/>
    </dgm:pt>
    <dgm:pt modelId="{A0EA16B9-8937-154D-B488-7AD900510483}" type="pres">
      <dgm:prSet presAssocID="{F594BE04-BB8D-6543-B0BC-BF2A5DABD09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0453A-E145-4F48-8DCE-4D73E87ADF44}" type="pres">
      <dgm:prSet presAssocID="{F594BE04-BB8D-6543-B0BC-BF2A5DABD09B}" presName="quadrant2" presStyleLbl="node1" presStyleIdx="1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E3E28753-C846-C148-A750-10C2F336AFE4}" type="pres">
      <dgm:prSet presAssocID="{F594BE04-BB8D-6543-B0BC-BF2A5DABD09B}" presName="quadrant3" presStyleLbl="node1" presStyleIdx="2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1483EEA5-0766-C646-B95C-98A035725C95}" type="pres">
      <dgm:prSet presAssocID="{F594BE04-BB8D-6543-B0BC-BF2A5DABD09B}" presName="quadrant4" presStyleLbl="node1" presStyleIdx="3" presStyleCnt="4">
        <dgm:presLayoutVars>
          <dgm:chMax val="1"/>
          <dgm:bulletEnabled val="1"/>
        </dgm:presLayoutVars>
      </dgm:prSet>
      <dgm:spPr>
        <a:solidFill>
          <a:srgbClr val="3366FF"/>
        </a:solidFill>
      </dgm:spPr>
    </dgm:pt>
    <dgm:pt modelId="{E7ECEAF6-D058-BE4B-99D5-1D99B4BEC3D8}" type="pres">
      <dgm:prSet presAssocID="{F594BE04-BB8D-6543-B0BC-BF2A5DABD09B}" presName="quadrantPlaceholder" presStyleCnt="0"/>
      <dgm:spPr/>
    </dgm:pt>
    <dgm:pt modelId="{CD0D10A2-60C9-CF49-945B-86B089C6C155}" type="pres">
      <dgm:prSet presAssocID="{F594BE04-BB8D-6543-B0BC-BF2A5DABD09B}" presName="center1" presStyleLbl="fgShp" presStyleIdx="0" presStyleCnt="2"/>
      <dgm:spPr/>
    </dgm:pt>
    <dgm:pt modelId="{09A0CA59-9C44-3F45-BEC1-118BE669444B}" type="pres">
      <dgm:prSet presAssocID="{F594BE04-BB8D-6543-B0BC-BF2A5DABD09B}" presName="center2" presStyleLbl="fgShp" presStyleIdx="1" presStyleCnt="2"/>
      <dgm:spPr/>
    </dgm:pt>
  </dgm:ptLst>
  <dgm:cxnLst>
    <dgm:cxn modelId="{918A3D2D-5CE7-A140-90D1-02717445CDA9}" type="presOf" srcId="{F594BE04-BB8D-6543-B0BC-BF2A5DABD09B}" destId="{EE0196F0-C6D3-0545-B1AE-C74CAD5A7FE8}" srcOrd="0" destOrd="0" presId="urn:microsoft.com/office/officeart/2005/8/layout/cycle4"/>
    <dgm:cxn modelId="{1C286C22-ADF1-B44F-967E-D33942138F93}" srcId="{F594BE04-BB8D-6543-B0BC-BF2A5DABD09B}" destId="{0E4622AA-78F7-514B-80C4-1785EB4AB901}" srcOrd="0" destOrd="0" parTransId="{F00142D1-E2ED-B34A-93E2-F48430D5DA2D}" sibTransId="{DC88AD10-2C7B-BE47-BD66-61B17D622D5B}"/>
    <dgm:cxn modelId="{BF795663-6E50-614E-A672-099A8A123587}" type="presOf" srcId="{0E4622AA-78F7-514B-80C4-1785EB4AB901}" destId="{A0EA16B9-8937-154D-B488-7AD900510483}" srcOrd="0" destOrd="0" presId="urn:microsoft.com/office/officeart/2005/8/layout/cycle4"/>
    <dgm:cxn modelId="{2E44381B-88F9-DA41-8CE8-816681BDBDC9}" type="presParOf" srcId="{EE0196F0-C6D3-0545-B1AE-C74CAD5A7FE8}" destId="{0668F28D-5005-DD47-80A1-08AD7A43E434}" srcOrd="0" destOrd="0" presId="urn:microsoft.com/office/officeart/2005/8/layout/cycle4"/>
    <dgm:cxn modelId="{4FB7A9FB-9801-7743-90F6-8FDE6EE19B7D}" type="presParOf" srcId="{0668F28D-5005-DD47-80A1-08AD7A43E434}" destId="{9BBA3232-C527-1141-AF5A-0E25AF71DD2F}" srcOrd="0" destOrd="0" presId="urn:microsoft.com/office/officeart/2005/8/layout/cycle4"/>
    <dgm:cxn modelId="{39F478C8-5107-4746-AE61-63EFAF3F5796}" type="presParOf" srcId="{EE0196F0-C6D3-0545-B1AE-C74CAD5A7FE8}" destId="{0BE37573-D2C9-554A-AE8A-33E2F5D1F5CE}" srcOrd="1" destOrd="0" presId="urn:microsoft.com/office/officeart/2005/8/layout/cycle4"/>
    <dgm:cxn modelId="{858AD007-5AD6-5D44-87A2-3EF91BAF7F97}" type="presParOf" srcId="{0BE37573-D2C9-554A-AE8A-33E2F5D1F5CE}" destId="{A0EA16B9-8937-154D-B488-7AD900510483}" srcOrd="0" destOrd="0" presId="urn:microsoft.com/office/officeart/2005/8/layout/cycle4"/>
    <dgm:cxn modelId="{1CEF3A30-7862-8649-AD81-918A82292134}" type="presParOf" srcId="{0BE37573-D2C9-554A-AE8A-33E2F5D1F5CE}" destId="{C7E0453A-E145-4F48-8DCE-4D73E87ADF44}" srcOrd="1" destOrd="0" presId="urn:microsoft.com/office/officeart/2005/8/layout/cycle4"/>
    <dgm:cxn modelId="{703CC9A3-64C3-5C44-9858-1C2D410314D1}" type="presParOf" srcId="{0BE37573-D2C9-554A-AE8A-33E2F5D1F5CE}" destId="{E3E28753-C846-C148-A750-10C2F336AFE4}" srcOrd="2" destOrd="0" presId="urn:microsoft.com/office/officeart/2005/8/layout/cycle4"/>
    <dgm:cxn modelId="{1EA163F0-3CB9-5142-B00F-5CA72401AEFF}" type="presParOf" srcId="{0BE37573-D2C9-554A-AE8A-33E2F5D1F5CE}" destId="{1483EEA5-0766-C646-B95C-98A035725C95}" srcOrd="3" destOrd="0" presId="urn:microsoft.com/office/officeart/2005/8/layout/cycle4"/>
    <dgm:cxn modelId="{BCBF4590-3B7F-8C45-8635-96A945E301E6}" type="presParOf" srcId="{0BE37573-D2C9-554A-AE8A-33E2F5D1F5CE}" destId="{E7ECEAF6-D058-BE4B-99D5-1D99B4BEC3D8}" srcOrd="4" destOrd="0" presId="urn:microsoft.com/office/officeart/2005/8/layout/cycle4"/>
    <dgm:cxn modelId="{A0F9E4EB-47B0-4841-9255-DCD885948274}" type="presParOf" srcId="{EE0196F0-C6D3-0545-B1AE-C74CAD5A7FE8}" destId="{CD0D10A2-60C9-CF49-945B-86B089C6C155}" srcOrd="2" destOrd="0" presId="urn:microsoft.com/office/officeart/2005/8/layout/cycle4"/>
    <dgm:cxn modelId="{D0EB5F9A-8B53-104E-A338-59658AA887B2}" type="presParOf" srcId="{EE0196F0-C6D3-0545-B1AE-C74CAD5A7FE8}" destId="{09A0CA59-9C44-3F45-BEC1-118BE669444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B5D1570D-7090-B343-8CD5-07FA52FE5ACA}" type="presOf" srcId="{4DCD9B6F-4FBF-C44C-83C1-54EBACC7932B}" destId="{4E03D19C-4149-A64D-9824-55D6D90A7D56}" srcOrd="0" destOrd="0" presId="urn:microsoft.com/office/officeart/2005/8/layout/radial4"/>
    <dgm:cxn modelId="{FBEC0AE1-08A8-D445-84FA-85CC5A29E9E8}" type="presOf" srcId="{FA240705-D985-1D4E-932D-76F7C3AE0C49}" destId="{05FE1910-E0FA-B649-B614-99EF8546A4E3}" srcOrd="0" destOrd="0" presId="urn:microsoft.com/office/officeart/2005/8/layout/radial4"/>
    <dgm:cxn modelId="{D348D773-AE62-D840-AF4B-020109A80FD5}" type="presOf" srcId="{3521DE21-2EEC-9A4E-AD01-4D19D1915465}" destId="{715358C4-0E31-0649-9FAC-AFE41B2E5AA6}" srcOrd="0" destOrd="0" presId="urn:microsoft.com/office/officeart/2005/8/layout/radial4"/>
    <dgm:cxn modelId="{13E66731-E7BF-B640-84D9-DBCD59328D58}" type="presOf" srcId="{0ADD4F78-5B86-A74B-8F42-FF6D3DC17109}" destId="{7E46BF4B-4830-AD42-80A7-1B8A8DB26456}" srcOrd="0" destOrd="0" presId="urn:microsoft.com/office/officeart/2005/8/layout/radial4"/>
    <dgm:cxn modelId="{946F5612-35BE-D34D-B4E7-8C3AF36AE53A}" type="presOf" srcId="{4BA34133-F71B-D44A-93F8-5BFD51527D0A}" destId="{0B13F390-343A-0D4B-A51A-62345C8D590A}" srcOrd="0" destOrd="0" presId="urn:microsoft.com/office/officeart/2005/8/layout/radial4"/>
    <dgm:cxn modelId="{EECD2E78-0DB3-3849-9855-6F0AF68A93E5}" type="presOf" srcId="{4B39EA8A-4783-1142-B33F-12555860C30B}" destId="{83D454BC-A556-E045-A7F0-F635E95868F5}" srcOrd="0" destOrd="0" presId="urn:microsoft.com/office/officeart/2005/8/layout/radial4"/>
    <dgm:cxn modelId="{087FAD07-9DC7-714E-B6BD-5C790AA57AF5}" type="presOf" srcId="{35121E38-E456-3742-A182-3C9942888197}" destId="{CA606CFB-D7CC-A642-9A66-69F7184C3949}" srcOrd="0" destOrd="0" presId="urn:microsoft.com/office/officeart/2005/8/layout/radial4"/>
    <dgm:cxn modelId="{4DEBD375-0A44-0E42-AB7A-BF0801E3B338}" type="presOf" srcId="{B9F9D6A9-8B1F-B341-9DC6-9DDB445DBED7}" destId="{713AEDF2-61E6-6948-A3EE-F5B73D45E02A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10C6B91E-EF6C-7940-82CC-1F05F6B74D5A}" type="presOf" srcId="{B33AFE94-EA0E-F34E-A649-46FBCD72DF70}" destId="{A4618B2B-F44E-6A4F-8FAB-D7A403429595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0CF664C9-901C-7743-AB99-39C5DAE182EE}" type="presOf" srcId="{80998C8E-A604-D14B-9F42-DE028CB29E18}" destId="{0AAA300C-2084-3C46-8638-2F6C5B1CAACA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78911BEC-DEFE-754D-93FB-0B6987E931E4}" type="presParOf" srcId="{A4618B2B-F44E-6A4F-8FAB-D7A403429595}" destId="{4E03D19C-4149-A64D-9824-55D6D90A7D56}" srcOrd="0" destOrd="0" presId="urn:microsoft.com/office/officeart/2005/8/layout/radial4"/>
    <dgm:cxn modelId="{A6F6ACC8-EF1F-234F-B4C7-BCA6A348763D}" type="presParOf" srcId="{A4618B2B-F44E-6A4F-8FAB-D7A403429595}" destId="{715358C4-0E31-0649-9FAC-AFE41B2E5AA6}" srcOrd="1" destOrd="0" presId="urn:microsoft.com/office/officeart/2005/8/layout/radial4"/>
    <dgm:cxn modelId="{CB7CDF38-AB50-1E42-86D2-608D9590060D}" type="presParOf" srcId="{A4618B2B-F44E-6A4F-8FAB-D7A403429595}" destId="{0B13F390-343A-0D4B-A51A-62345C8D590A}" srcOrd="2" destOrd="0" presId="urn:microsoft.com/office/officeart/2005/8/layout/radial4"/>
    <dgm:cxn modelId="{EE27AA80-9F01-1F46-847E-79C573DD9B29}" type="presParOf" srcId="{A4618B2B-F44E-6A4F-8FAB-D7A403429595}" destId="{CA606CFB-D7CC-A642-9A66-69F7184C3949}" srcOrd="3" destOrd="0" presId="urn:microsoft.com/office/officeart/2005/8/layout/radial4"/>
    <dgm:cxn modelId="{3309D2C6-304C-C948-A509-2A59E60BAE3D}" type="presParOf" srcId="{A4618B2B-F44E-6A4F-8FAB-D7A403429595}" destId="{713AEDF2-61E6-6948-A3EE-F5B73D45E02A}" srcOrd="4" destOrd="0" presId="urn:microsoft.com/office/officeart/2005/8/layout/radial4"/>
    <dgm:cxn modelId="{F6CC093A-1C31-0F4A-AC57-FFB8C5C10B0B}" type="presParOf" srcId="{A4618B2B-F44E-6A4F-8FAB-D7A403429595}" destId="{05FE1910-E0FA-B649-B614-99EF8546A4E3}" srcOrd="5" destOrd="0" presId="urn:microsoft.com/office/officeart/2005/8/layout/radial4"/>
    <dgm:cxn modelId="{67631AE4-0773-794D-9496-36C2C3B72C23}" type="presParOf" srcId="{A4618B2B-F44E-6A4F-8FAB-D7A403429595}" destId="{0AAA300C-2084-3C46-8638-2F6C5B1CAACA}" srcOrd="6" destOrd="0" presId="urn:microsoft.com/office/officeart/2005/8/layout/radial4"/>
    <dgm:cxn modelId="{B4D2B9A1-0509-6143-9CA4-A7069B80CAF4}" type="presParOf" srcId="{A4618B2B-F44E-6A4F-8FAB-D7A403429595}" destId="{83D454BC-A556-E045-A7F0-F635E95868F5}" srcOrd="7" destOrd="0" presId="urn:microsoft.com/office/officeart/2005/8/layout/radial4"/>
    <dgm:cxn modelId="{5CC3E752-AB2C-7147-B362-30B72807591A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114D8F9F-69E5-E743-A31E-F6837466D80D}" type="presOf" srcId="{4DCD9B6F-4FBF-C44C-83C1-54EBACC7932B}" destId="{4E03D19C-4149-A64D-9824-55D6D90A7D56}" srcOrd="0" destOrd="0" presId="urn:microsoft.com/office/officeart/2005/8/layout/radial4"/>
    <dgm:cxn modelId="{76BFC419-1816-A14E-81C8-02AF7D1DD603}" type="presOf" srcId="{35121E38-E456-3742-A182-3C9942888197}" destId="{CA606CFB-D7CC-A642-9A66-69F7184C3949}" srcOrd="0" destOrd="0" presId="urn:microsoft.com/office/officeart/2005/8/layout/radial4"/>
    <dgm:cxn modelId="{74EC1A0A-3655-A94A-8259-C2751651EDEF}" type="presOf" srcId="{4B39EA8A-4783-1142-B33F-12555860C30B}" destId="{83D454BC-A556-E045-A7F0-F635E95868F5}" srcOrd="0" destOrd="0" presId="urn:microsoft.com/office/officeart/2005/8/layout/radial4"/>
    <dgm:cxn modelId="{B5A54989-9DEB-204F-9DF2-8F05FD4AF502}" type="presOf" srcId="{FA240705-D985-1D4E-932D-76F7C3AE0C49}" destId="{05FE1910-E0FA-B649-B614-99EF8546A4E3}" srcOrd="0" destOrd="0" presId="urn:microsoft.com/office/officeart/2005/8/layout/radial4"/>
    <dgm:cxn modelId="{682FD63D-71B9-6F42-83D7-7586D45F796D}" type="presOf" srcId="{0ADD4F78-5B86-A74B-8F42-FF6D3DC17109}" destId="{7E46BF4B-4830-AD42-80A7-1B8A8DB26456}" srcOrd="0" destOrd="0" presId="urn:microsoft.com/office/officeart/2005/8/layout/radial4"/>
    <dgm:cxn modelId="{CA886DEC-AA6D-BF43-9022-C737784E70AF}" type="presOf" srcId="{B33AFE94-EA0E-F34E-A649-46FBCD72DF70}" destId="{A4618B2B-F44E-6A4F-8FAB-D7A403429595}" srcOrd="0" destOrd="0" presId="urn:microsoft.com/office/officeart/2005/8/layout/radial4"/>
    <dgm:cxn modelId="{1E44F7E1-1EA2-A745-973D-92B9444877E9}" type="presOf" srcId="{4BA34133-F71B-D44A-93F8-5BFD51527D0A}" destId="{0B13F390-343A-0D4B-A51A-62345C8D590A}" srcOrd="0" destOrd="0" presId="urn:microsoft.com/office/officeart/2005/8/layout/radial4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6585AD33-2709-D649-8DE7-1B4366A83ECC}" type="presOf" srcId="{80998C8E-A604-D14B-9F42-DE028CB29E18}" destId="{0AAA300C-2084-3C46-8638-2F6C5B1CAACA}" srcOrd="0" destOrd="0" presId="urn:microsoft.com/office/officeart/2005/8/layout/radial4"/>
    <dgm:cxn modelId="{D53FC26D-C0C1-5D4E-A6D9-DAEF0D5AB77D}" type="presOf" srcId="{B9F9D6A9-8B1F-B341-9DC6-9DDB445DBED7}" destId="{713AEDF2-61E6-6948-A3EE-F5B73D45E02A}" srcOrd="0" destOrd="0" presId="urn:microsoft.com/office/officeart/2005/8/layout/radial4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B7F77DD0-DEE9-F740-9E5D-722B23050288}" type="presOf" srcId="{3521DE21-2EEC-9A4E-AD01-4D19D1915465}" destId="{715358C4-0E31-0649-9FAC-AFE41B2E5AA6}" srcOrd="0" destOrd="0" presId="urn:microsoft.com/office/officeart/2005/8/layout/radial4"/>
    <dgm:cxn modelId="{03343E09-749B-2C42-8C0F-5EADA3A2461B}" type="presParOf" srcId="{A4618B2B-F44E-6A4F-8FAB-D7A403429595}" destId="{4E03D19C-4149-A64D-9824-55D6D90A7D56}" srcOrd="0" destOrd="0" presId="urn:microsoft.com/office/officeart/2005/8/layout/radial4"/>
    <dgm:cxn modelId="{70D3300F-9659-E447-971E-0A0CEBA502E3}" type="presParOf" srcId="{A4618B2B-F44E-6A4F-8FAB-D7A403429595}" destId="{715358C4-0E31-0649-9FAC-AFE41B2E5AA6}" srcOrd="1" destOrd="0" presId="urn:microsoft.com/office/officeart/2005/8/layout/radial4"/>
    <dgm:cxn modelId="{92724386-B20E-C247-86B7-36C8A0250ABC}" type="presParOf" srcId="{A4618B2B-F44E-6A4F-8FAB-D7A403429595}" destId="{0B13F390-343A-0D4B-A51A-62345C8D590A}" srcOrd="2" destOrd="0" presId="urn:microsoft.com/office/officeart/2005/8/layout/radial4"/>
    <dgm:cxn modelId="{F19502E8-FFBA-EE4A-9B9B-D26B900ED3FE}" type="presParOf" srcId="{A4618B2B-F44E-6A4F-8FAB-D7A403429595}" destId="{CA606CFB-D7CC-A642-9A66-69F7184C3949}" srcOrd="3" destOrd="0" presId="urn:microsoft.com/office/officeart/2005/8/layout/radial4"/>
    <dgm:cxn modelId="{7AB19A85-5DC9-FD49-888A-1241F90B6D91}" type="presParOf" srcId="{A4618B2B-F44E-6A4F-8FAB-D7A403429595}" destId="{713AEDF2-61E6-6948-A3EE-F5B73D45E02A}" srcOrd="4" destOrd="0" presId="urn:microsoft.com/office/officeart/2005/8/layout/radial4"/>
    <dgm:cxn modelId="{8CED811F-FC88-F542-B3D5-D0CE1D129A14}" type="presParOf" srcId="{A4618B2B-F44E-6A4F-8FAB-D7A403429595}" destId="{05FE1910-E0FA-B649-B614-99EF8546A4E3}" srcOrd="5" destOrd="0" presId="urn:microsoft.com/office/officeart/2005/8/layout/radial4"/>
    <dgm:cxn modelId="{CF66F2F4-B3C0-8F46-84FC-598376738F10}" type="presParOf" srcId="{A4618B2B-F44E-6A4F-8FAB-D7A403429595}" destId="{0AAA300C-2084-3C46-8638-2F6C5B1CAACA}" srcOrd="6" destOrd="0" presId="urn:microsoft.com/office/officeart/2005/8/layout/radial4"/>
    <dgm:cxn modelId="{E44B55C9-10D6-1744-B45B-42A429F79879}" type="presParOf" srcId="{A4618B2B-F44E-6A4F-8FAB-D7A403429595}" destId="{83D454BC-A556-E045-A7F0-F635E95868F5}" srcOrd="7" destOrd="0" presId="urn:microsoft.com/office/officeart/2005/8/layout/radial4"/>
    <dgm:cxn modelId="{79516435-6A3E-D04C-B44B-0184F9D689E1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8D0F8E-052E-1845-9448-8BDA9E46225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A2780-E81C-B642-A22A-536DF0A38325}">
      <dgm:prSet phldrT="[Text]"/>
      <dgm:spPr>
        <a:solidFill>
          <a:srgbClr val="FFFFFF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Best Practices</a:t>
          </a:r>
        </a:p>
      </dgm:t>
    </dgm:pt>
    <dgm:pt modelId="{D27ABF85-46DF-1044-9A3D-CA3234607C44}" type="parTrans" cxnId="{4D8C5BA6-592E-C349-9EE4-E88C3E1F1506}">
      <dgm:prSet/>
      <dgm:spPr/>
      <dgm:t>
        <a:bodyPr/>
        <a:lstStyle/>
        <a:p>
          <a:endParaRPr lang="en-US"/>
        </a:p>
      </dgm:t>
    </dgm:pt>
    <dgm:pt modelId="{D76963BE-4B94-BA40-91C8-8073C42C3E58}" type="sibTrans" cxnId="{4D8C5BA6-592E-C349-9EE4-E88C3E1F1506}">
      <dgm:prSet/>
      <dgm:spPr/>
      <dgm:t>
        <a:bodyPr/>
        <a:lstStyle/>
        <a:p>
          <a:endParaRPr lang="en-US"/>
        </a:p>
      </dgm:t>
    </dgm:pt>
    <dgm:pt modelId="{FB87C21E-5D9C-D642-A2F3-07B4A3EA94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ELPS 1</a:t>
          </a:r>
        </a:p>
        <a:p>
          <a:r>
            <a:rPr lang="en-US" sz="1400" dirty="0"/>
            <a:t>Content/Language Proficiency Objectives</a:t>
          </a:r>
        </a:p>
      </dgm:t>
    </dgm:pt>
    <dgm:pt modelId="{158C6A49-1FC4-AD4E-852A-CDEC16040A3A}" type="parTrans" cxnId="{F45C4D3F-B519-CF46-A81E-7C081625A2E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91E5178-1014-C943-89C3-057978296FE6}" type="sibTrans" cxnId="{F45C4D3F-B519-CF46-A81E-7C081625A2E4}">
      <dgm:prSet/>
      <dgm:spPr/>
      <dgm:t>
        <a:bodyPr/>
        <a:lstStyle/>
        <a:p>
          <a:endParaRPr lang="en-US"/>
        </a:p>
      </dgm:t>
    </dgm:pt>
    <dgm:pt modelId="{64DB3352-15F3-E140-BFC8-EA2A8532D1AB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/>
            <a:t>ELPS 2</a:t>
          </a:r>
        </a:p>
        <a:p>
          <a:r>
            <a:rPr lang="en-US" sz="1300" dirty="0"/>
            <a:t>Learner interaction, social context, questioning</a:t>
          </a:r>
        </a:p>
      </dgm:t>
    </dgm:pt>
    <dgm:pt modelId="{0BE3A9A3-92A9-E44F-A9C7-0F0A0AE197EB}" type="parTrans" cxnId="{BFE206FD-3A04-E74F-B9DD-28414045EE0F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8891A65B-8AA3-344D-8968-53A83A53149E}" type="sibTrans" cxnId="{BFE206FD-3A04-E74F-B9DD-28414045EE0F}">
      <dgm:prSet/>
      <dgm:spPr/>
      <dgm:t>
        <a:bodyPr/>
        <a:lstStyle/>
        <a:p>
          <a:endParaRPr lang="en-US"/>
        </a:p>
      </dgm:t>
    </dgm:pt>
    <dgm:pt modelId="{3F67D433-63F8-B74A-B4A7-3B4EE08EA24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ELPS 3</a:t>
          </a:r>
          <a:r>
            <a:rPr lang="en-US" sz="1500" dirty="0">
              <a:solidFill>
                <a:schemeClr val="bg1"/>
              </a:solidFill>
            </a:rPr>
            <a:t> </a:t>
          </a:r>
        </a:p>
        <a:p>
          <a:r>
            <a:rPr lang="en-US" sz="1500" b="1" dirty="0">
              <a:solidFill>
                <a:schemeClr val="bg1"/>
              </a:solidFill>
            </a:rPr>
            <a:t>Non-linguistic representation </a:t>
          </a:r>
          <a:endParaRPr lang="en-US" sz="1500" dirty="0">
            <a:solidFill>
              <a:schemeClr val="bg1"/>
            </a:solidFill>
          </a:endParaRPr>
        </a:p>
      </dgm:t>
    </dgm:pt>
    <dgm:pt modelId="{70ADC42A-F9D7-F64F-9423-37E3DF77492B}" type="parTrans" cxnId="{CD9E8688-34AD-D546-8FCB-0A190310AF7C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9105DD3B-3D1E-B74F-8E7A-677B7ECB2AFF}" type="sibTrans" cxnId="{CD9E8688-34AD-D546-8FCB-0A190310AF7C}">
      <dgm:prSet/>
      <dgm:spPr/>
      <dgm:t>
        <a:bodyPr/>
        <a:lstStyle/>
        <a:p>
          <a:endParaRPr lang="en-US"/>
        </a:p>
      </dgm:t>
    </dgm:pt>
    <dgm:pt modelId="{BCA82590-5CFE-B24B-B9F2-6EE3CD75D25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dirty="0"/>
            <a:t>ELPS 4 Collaboration</a:t>
          </a:r>
        </a:p>
      </dgm:t>
    </dgm:pt>
    <dgm:pt modelId="{B04C17CE-534C-E247-937E-2D398F4253B7}" type="parTrans" cxnId="{BC569002-CCAC-5A45-A84B-5BDA30A4B02D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5D60DB78-3952-5449-A36B-6AFCC4DCE593}" type="sibTrans" cxnId="{BC569002-CCAC-5A45-A84B-5BDA30A4B02D}">
      <dgm:prSet/>
      <dgm:spPr/>
      <dgm:t>
        <a:bodyPr/>
        <a:lstStyle/>
        <a:p>
          <a:endParaRPr lang="en-US"/>
        </a:p>
      </dgm:t>
    </dgm:pt>
    <dgm:pt modelId="{4E800133-D6A3-5246-8BC5-E5B9FA13BF25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1600" dirty="0"/>
            <a:t>ELPS 5</a:t>
          </a:r>
          <a:r>
            <a:rPr lang="en-US" sz="1300" dirty="0"/>
            <a:t> Speaking, listening, reading, and writing skills </a:t>
          </a:r>
        </a:p>
      </dgm:t>
    </dgm:pt>
    <dgm:pt modelId="{E1BE1154-F82F-C94A-93A4-0368315291E5}" type="parTrans" cxnId="{73EEF52E-10DB-1547-B34E-ECC0EBC24169}">
      <dgm:prSet/>
      <dgm:spPr>
        <a:solidFill>
          <a:srgbClr val="3366FF"/>
        </a:solidFill>
      </dgm:spPr>
      <dgm:t>
        <a:bodyPr/>
        <a:lstStyle/>
        <a:p>
          <a:endParaRPr lang="en-US"/>
        </a:p>
      </dgm:t>
    </dgm:pt>
    <dgm:pt modelId="{82C62B24-094F-5948-90A0-17FAE5723EC0}" type="sibTrans" cxnId="{73EEF52E-10DB-1547-B34E-ECC0EBC24169}">
      <dgm:prSet/>
      <dgm:spPr/>
      <dgm:t>
        <a:bodyPr/>
        <a:lstStyle/>
        <a:p>
          <a:endParaRPr lang="en-US"/>
        </a:p>
      </dgm:t>
    </dgm:pt>
    <dgm:pt modelId="{7AA17DDB-A221-5A41-A14A-BC4EC70427D4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1600" dirty="0"/>
            <a:t>ELPS 6 Differentiated Learning</a:t>
          </a:r>
        </a:p>
      </dgm:t>
    </dgm:pt>
    <dgm:pt modelId="{CB94010E-15CB-C348-B541-18FE7FCE6CBB}" type="parTrans" cxnId="{74C5CA2D-C90A-A347-95FA-93D4706DBAA5}">
      <dgm:prSet/>
      <dgm:spPr>
        <a:solidFill>
          <a:srgbClr val="660066"/>
        </a:solidFill>
      </dgm:spPr>
      <dgm:t>
        <a:bodyPr/>
        <a:lstStyle/>
        <a:p>
          <a:endParaRPr lang="en-US"/>
        </a:p>
      </dgm:t>
    </dgm:pt>
    <dgm:pt modelId="{B322405D-CED4-8C44-ACDE-FAF55E296A0A}" type="sibTrans" cxnId="{74C5CA2D-C90A-A347-95FA-93D4706DBAA5}">
      <dgm:prSet/>
      <dgm:spPr/>
      <dgm:t>
        <a:bodyPr/>
        <a:lstStyle/>
        <a:p>
          <a:endParaRPr lang="en-US"/>
        </a:p>
      </dgm:t>
    </dgm:pt>
    <dgm:pt modelId="{BB808B15-D217-6A4A-BFD5-A4B16440259C}" type="pres">
      <dgm:prSet presAssocID="{D48D0F8E-052E-1845-9448-8BDA9E4622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76A8B-F51A-D148-ADE4-95464059B94A}" type="pres">
      <dgm:prSet presAssocID="{BEEA2780-E81C-B642-A22A-536DF0A38325}" presName="centerShape" presStyleLbl="node0" presStyleIdx="0" presStyleCnt="1" custScaleX="94640" custScaleY="89716" custLinFactNeighborX="-880" custLinFactNeighborY="12971"/>
      <dgm:spPr/>
      <dgm:t>
        <a:bodyPr/>
        <a:lstStyle/>
        <a:p>
          <a:endParaRPr lang="en-US"/>
        </a:p>
      </dgm:t>
    </dgm:pt>
    <dgm:pt modelId="{E8D038DB-68A6-8646-8788-63E579371750}" type="pres">
      <dgm:prSet presAssocID="{158C6A49-1FC4-AD4E-852A-CDEC16040A3A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E683614F-0314-644A-8324-1F17BDE6E5F7}" type="pres">
      <dgm:prSet presAssocID="{FB87C21E-5D9C-D642-A2F3-07B4A3EA94C8}" presName="node" presStyleLbl="node1" presStyleIdx="0" presStyleCnt="6" custScaleX="11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57398-377F-A045-AB6F-24FB16A9BCC7}" type="pres">
      <dgm:prSet presAssocID="{0BE3A9A3-92A9-E44F-A9C7-0F0A0AE197EB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E38401C9-2230-FD48-8A43-928224A0680B}" type="pres">
      <dgm:prSet presAssocID="{64DB3352-15F3-E140-BFC8-EA2A8532D1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C065F-FDB5-8648-9BE0-B8A9188A5896}" type="pres">
      <dgm:prSet presAssocID="{70ADC42A-F9D7-F64F-9423-37E3DF77492B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22A80302-C3D2-2745-89E5-2CD26579693B}" type="pres">
      <dgm:prSet presAssocID="{3F67D433-63F8-B74A-B4A7-3B4EE08EA2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78F57-60E0-6243-9168-2A88E06C4D73}" type="pres">
      <dgm:prSet presAssocID="{B04C17CE-534C-E247-937E-2D398F4253B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583B021-864C-EC45-B7C3-AABDF2B938B4}" type="pres">
      <dgm:prSet presAssocID="{BCA82590-5CFE-B24B-B9F2-6EE3CD75D2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CB2F-EC68-1740-B8C5-7DE0F123513F}" type="pres">
      <dgm:prSet presAssocID="{E1BE1154-F82F-C94A-93A4-0368315291E5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F76A2142-8912-BA47-99AD-0B524AD666F8}" type="pres">
      <dgm:prSet presAssocID="{4E800133-D6A3-5246-8BC5-E5B9FA13BF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44E27-BAAC-2E48-B539-B30C7F3229CB}" type="pres">
      <dgm:prSet presAssocID="{CB94010E-15CB-C348-B541-18FE7FCE6CBB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C5CE155F-303D-2449-A751-5B7EB18A1BFA}" type="pres">
      <dgm:prSet presAssocID="{7AA17DDB-A221-5A41-A14A-BC4EC70427D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5C4D3F-B519-CF46-A81E-7C081625A2E4}" srcId="{BEEA2780-E81C-B642-A22A-536DF0A38325}" destId="{FB87C21E-5D9C-D642-A2F3-07B4A3EA94C8}" srcOrd="0" destOrd="0" parTransId="{158C6A49-1FC4-AD4E-852A-CDEC16040A3A}" sibTransId="{291E5178-1014-C943-89C3-057978296FE6}"/>
    <dgm:cxn modelId="{59F1AF3B-8096-404C-8F0F-1A64B6077FE2}" type="presOf" srcId="{158C6A49-1FC4-AD4E-852A-CDEC16040A3A}" destId="{E8D038DB-68A6-8646-8788-63E579371750}" srcOrd="0" destOrd="0" presId="urn:microsoft.com/office/officeart/2005/8/layout/radial4"/>
    <dgm:cxn modelId="{BFE206FD-3A04-E74F-B9DD-28414045EE0F}" srcId="{BEEA2780-E81C-B642-A22A-536DF0A38325}" destId="{64DB3352-15F3-E140-BFC8-EA2A8532D1AB}" srcOrd="1" destOrd="0" parTransId="{0BE3A9A3-92A9-E44F-A9C7-0F0A0AE197EB}" sibTransId="{8891A65B-8AA3-344D-8968-53A83A53149E}"/>
    <dgm:cxn modelId="{B310A065-C2A9-2B4B-B42E-F291B39CB3F0}" type="presOf" srcId="{3F67D433-63F8-B74A-B4A7-3B4EE08EA24C}" destId="{22A80302-C3D2-2745-89E5-2CD26579693B}" srcOrd="0" destOrd="0" presId="urn:microsoft.com/office/officeart/2005/8/layout/radial4"/>
    <dgm:cxn modelId="{2EE27C95-993D-9F48-B5EE-8CA9CAF5735C}" type="presOf" srcId="{D48D0F8E-052E-1845-9448-8BDA9E462250}" destId="{BB808B15-D217-6A4A-BFD5-A4B16440259C}" srcOrd="0" destOrd="0" presId="urn:microsoft.com/office/officeart/2005/8/layout/radial4"/>
    <dgm:cxn modelId="{CF9B1287-32E2-6E41-A7A7-B59E63817A0E}" type="presOf" srcId="{0BE3A9A3-92A9-E44F-A9C7-0F0A0AE197EB}" destId="{3F857398-377F-A045-AB6F-24FB16A9BCC7}" srcOrd="0" destOrd="0" presId="urn:microsoft.com/office/officeart/2005/8/layout/radial4"/>
    <dgm:cxn modelId="{CE290886-05D6-D840-91D1-9E591862C989}" type="presOf" srcId="{7AA17DDB-A221-5A41-A14A-BC4EC70427D4}" destId="{C5CE155F-303D-2449-A751-5B7EB18A1BFA}" srcOrd="0" destOrd="0" presId="urn:microsoft.com/office/officeart/2005/8/layout/radial4"/>
    <dgm:cxn modelId="{5CE41E1B-1E05-204E-833F-1C141541E021}" type="presOf" srcId="{4E800133-D6A3-5246-8BC5-E5B9FA13BF25}" destId="{F76A2142-8912-BA47-99AD-0B524AD666F8}" srcOrd="0" destOrd="0" presId="urn:microsoft.com/office/officeart/2005/8/layout/radial4"/>
    <dgm:cxn modelId="{4D8C5BA6-592E-C349-9EE4-E88C3E1F1506}" srcId="{D48D0F8E-052E-1845-9448-8BDA9E462250}" destId="{BEEA2780-E81C-B642-A22A-536DF0A38325}" srcOrd="0" destOrd="0" parTransId="{D27ABF85-46DF-1044-9A3D-CA3234607C44}" sibTransId="{D76963BE-4B94-BA40-91C8-8073C42C3E58}"/>
    <dgm:cxn modelId="{BC569002-CCAC-5A45-A84B-5BDA30A4B02D}" srcId="{BEEA2780-E81C-B642-A22A-536DF0A38325}" destId="{BCA82590-5CFE-B24B-B9F2-6EE3CD75D257}" srcOrd="3" destOrd="0" parTransId="{B04C17CE-534C-E247-937E-2D398F4253B7}" sibTransId="{5D60DB78-3952-5449-A36B-6AFCC4DCE593}"/>
    <dgm:cxn modelId="{AE6FDDA0-7134-2D49-8AC8-284ED4AC6BA0}" type="presOf" srcId="{E1BE1154-F82F-C94A-93A4-0368315291E5}" destId="{92FBCB2F-EC68-1740-B8C5-7DE0F123513F}" srcOrd="0" destOrd="0" presId="urn:microsoft.com/office/officeart/2005/8/layout/radial4"/>
    <dgm:cxn modelId="{D41C8D4D-F1A3-514E-9293-AFF81C0D5317}" type="presOf" srcId="{B04C17CE-534C-E247-937E-2D398F4253B7}" destId="{CB778F57-60E0-6243-9168-2A88E06C4D73}" srcOrd="0" destOrd="0" presId="urn:microsoft.com/office/officeart/2005/8/layout/radial4"/>
    <dgm:cxn modelId="{74C5CA2D-C90A-A347-95FA-93D4706DBAA5}" srcId="{BEEA2780-E81C-B642-A22A-536DF0A38325}" destId="{7AA17DDB-A221-5A41-A14A-BC4EC70427D4}" srcOrd="5" destOrd="0" parTransId="{CB94010E-15CB-C348-B541-18FE7FCE6CBB}" sibTransId="{B322405D-CED4-8C44-ACDE-FAF55E296A0A}"/>
    <dgm:cxn modelId="{73EEF52E-10DB-1547-B34E-ECC0EBC24169}" srcId="{BEEA2780-E81C-B642-A22A-536DF0A38325}" destId="{4E800133-D6A3-5246-8BC5-E5B9FA13BF25}" srcOrd="4" destOrd="0" parTransId="{E1BE1154-F82F-C94A-93A4-0368315291E5}" sibTransId="{82C62B24-094F-5948-90A0-17FAE5723EC0}"/>
    <dgm:cxn modelId="{5DEE47FF-C463-5445-B9A5-65A17790D666}" type="presOf" srcId="{64DB3352-15F3-E140-BFC8-EA2A8532D1AB}" destId="{E38401C9-2230-FD48-8A43-928224A0680B}" srcOrd="0" destOrd="0" presId="urn:microsoft.com/office/officeart/2005/8/layout/radial4"/>
    <dgm:cxn modelId="{CD9E8688-34AD-D546-8FCB-0A190310AF7C}" srcId="{BEEA2780-E81C-B642-A22A-536DF0A38325}" destId="{3F67D433-63F8-B74A-B4A7-3B4EE08EA24C}" srcOrd="2" destOrd="0" parTransId="{70ADC42A-F9D7-F64F-9423-37E3DF77492B}" sibTransId="{9105DD3B-3D1E-B74F-8E7A-677B7ECB2AFF}"/>
    <dgm:cxn modelId="{E2A5446D-EB06-1C46-9A65-8FD839F89DA4}" type="presOf" srcId="{BCA82590-5CFE-B24B-B9F2-6EE3CD75D257}" destId="{C583B021-864C-EC45-B7C3-AABDF2B938B4}" srcOrd="0" destOrd="0" presId="urn:microsoft.com/office/officeart/2005/8/layout/radial4"/>
    <dgm:cxn modelId="{0D7791CE-D6D4-4548-BE0B-8F99B443CF5F}" type="presOf" srcId="{CB94010E-15CB-C348-B541-18FE7FCE6CBB}" destId="{BEF44E27-BAAC-2E48-B539-B30C7F3229CB}" srcOrd="0" destOrd="0" presId="urn:microsoft.com/office/officeart/2005/8/layout/radial4"/>
    <dgm:cxn modelId="{176BF7ED-8C2A-CA46-874B-0A8E07E51AA5}" type="presOf" srcId="{70ADC42A-F9D7-F64F-9423-37E3DF77492B}" destId="{336C065F-FDB5-8648-9BE0-B8A9188A5896}" srcOrd="0" destOrd="0" presId="urn:microsoft.com/office/officeart/2005/8/layout/radial4"/>
    <dgm:cxn modelId="{94A06767-AC67-AB4C-BB40-4C7861A210B8}" type="presOf" srcId="{FB87C21E-5D9C-D642-A2F3-07B4A3EA94C8}" destId="{E683614F-0314-644A-8324-1F17BDE6E5F7}" srcOrd="0" destOrd="0" presId="urn:microsoft.com/office/officeart/2005/8/layout/radial4"/>
    <dgm:cxn modelId="{374B23FC-F2CA-0744-ADB8-F64BC3E7DCF0}" type="presOf" srcId="{BEEA2780-E81C-B642-A22A-536DF0A38325}" destId="{58176A8B-F51A-D148-ADE4-95464059B94A}" srcOrd="0" destOrd="0" presId="urn:microsoft.com/office/officeart/2005/8/layout/radial4"/>
    <dgm:cxn modelId="{6D1AB859-6241-4F40-84F3-BD0A7CB03459}" type="presParOf" srcId="{BB808B15-D217-6A4A-BFD5-A4B16440259C}" destId="{58176A8B-F51A-D148-ADE4-95464059B94A}" srcOrd="0" destOrd="0" presId="urn:microsoft.com/office/officeart/2005/8/layout/radial4"/>
    <dgm:cxn modelId="{D612F176-32EF-5D46-BE36-E65B530E6B64}" type="presParOf" srcId="{BB808B15-D217-6A4A-BFD5-A4B16440259C}" destId="{E8D038DB-68A6-8646-8788-63E579371750}" srcOrd="1" destOrd="0" presId="urn:microsoft.com/office/officeart/2005/8/layout/radial4"/>
    <dgm:cxn modelId="{C1903CE3-9ACB-B046-B3B9-A5424C6855D9}" type="presParOf" srcId="{BB808B15-D217-6A4A-BFD5-A4B16440259C}" destId="{E683614F-0314-644A-8324-1F17BDE6E5F7}" srcOrd="2" destOrd="0" presId="urn:microsoft.com/office/officeart/2005/8/layout/radial4"/>
    <dgm:cxn modelId="{E3810EB3-F215-C84E-BF07-258BEA9621CF}" type="presParOf" srcId="{BB808B15-D217-6A4A-BFD5-A4B16440259C}" destId="{3F857398-377F-A045-AB6F-24FB16A9BCC7}" srcOrd="3" destOrd="0" presId="urn:microsoft.com/office/officeart/2005/8/layout/radial4"/>
    <dgm:cxn modelId="{532DCF84-AC6B-384B-BDA8-267A2F12D09D}" type="presParOf" srcId="{BB808B15-D217-6A4A-BFD5-A4B16440259C}" destId="{E38401C9-2230-FD48-8A43-928224A0680B}" srcOrd="4" destOrd="0" presId="urn:microsoft.com/office/officeart/2005/8/layout/radial4"/>
    <dgm:cxn modelId="{5BC11EE1-E243-464E-A10B-EFE733484705}" type="presParOf" srcId="{BB808B15-D217-6A4A-BFD5-A4B16440259C}" destId="{336C065F-FDB5-8648-9BE0-B8A9188A5896}" srcOrd="5" destOrd="0" presId="urn:microsoft.com/office/officeart/2005/8/layout/radial4"/>
    <dgm:cxn modelId="{4ABF2762-758F-9E43-8886-696B12CEC117}" type="presParOf" srcId="{BB808B15-D217-6A4A-BFD5-A4B16440259C}" destId="{22A80302-C3D2-2745-89E5-2CD26579693B}" srcOrd="6" destOrd="0" presId="urn:microsoft.com/office/officeart/2005/8/layout/radial4"/>
    <dgm:cxn modelId="{FB70A9C3-0654-E94E-BC28-7911598B7B28}" type="presParOf" srcId="{BB808B15-D217-6A4A-BFD5-A4B16440259C}" destId="{CB778F57-60E0-6243-9168-2A88E06C4D73}" srcOrd="7" destOrd="0" presId="urn:microsoft.com/office/officeart/2005/8/layout/radial4"/>
    <dgm:cxn modelId="{7CC22C9A-4D67-3341-83EF-D0B846AFC693}" type="presParOf" srcId="{BB808B15-D217-6A4A-BFD5-A4B16440259C}" destId="{C583B021-864C-EC45-B7C3-AABDF2B938B4}" srcOrd="8" destOrd="0" presId="urn:microsoft.com/office/officeart/2005/8/layout/radial4"/>
    <dgm:cxn modelId="{57E9E531-9CF2-8341-8938-7C86CCB76CB3}" type="presParOf" srcId="{BB808B15-D217-6A4A-BFD5-A4B16440259C}" destId="{92FBCB2F-EC68-1740-B8C5-7DE0F123513F}" srcOrd="9" destOrd="0" presId="urn:microsoft.com/office/officeart/2005/8/layout/radial4"/>
    <dgm:cxn modelId="{27688EEC-4CB8-914B-8E66-EE54BB9B0531}" type="presParOf" srcId="{BB808B15-D217-6A4A-BFD5-A4B16440259C}" destId="{F76A2142-8912-BA47-99AD-0B524AD666F8}" srcOrd="10" destOrd="0" presId="urn:microsoft.com/office/officeart/2005/8/layout/radial4"/>
    <dgm:cxn modelId="{F3B8FBCC-F5F7-9946-AE08-4B7C7F6E1635}" type="presParOf" srcId="{BB808B15-D217-6A4A-BFD5-A4B16440259C}" destId="{BEF44E27-BAAC-2E48-B539-B30C7F3229CB}" srcOrd="11" destOrd="0" presId="urn:microsoft.com/office/officeart/2005/8/layout/radial4"/>
    <dgm:cxn modelId="{1812B3C0-573A-4249-B330-D2AF73F9C65D}" type="presParOf" srcId="{BB808B15-D217-6A4A-BFD5-A4B16440259C}" destId="{C5CE155F-303D-2449-A751-5B7EB18A1BF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3AFE94-EA0E-F34E-A649-46FBCD72DF70}" type="doc">
      <dgm:prSet loTypeId="urn:microsoft.com/office/officeart/2005/8/layout/radial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CD9B6F-4FBF-C44C-83C1-54EBACC7932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C0CCC07-4D98-824A-BA6A-1EF5CA224B3E}" type="parTrans" cxnId="{58028882-36EF-A34D-BD02-049AB74604C0}">
      <dgm:prSet/>
      <dgm:spPr/>
      <dgm:t>
        <a:bodyPr/>
        <a:lstStyle/>
        <a:p>
          <a:endParaRPr lang="en-US"/>
        </a:p>
      </dgm:t>
    </dgm:pt>
    <dgm:pt modelId="{A490F26B-0C5F-D54D-8411-6719F4F52D54}" type="sibTrans" cxnId="{58028882-36EF-A34D-BD02-049AB74604C0}">
      <dgm:prSet/>
      <dgm:spPr/>
      <dgm:t>
        <a:bodyPr/>
        <a:lstStyle/>
        <a:p>
          <a:endParaRPr lang="en-US"/>
        </a:p>
      </dgm:t>
    </dgm:pt>
    <dgm:pt modelId="{4BA34133-F71B-D44A-93F8-5BFD51527D0A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Frameworks</a:t>
          </a:r>
        </a:p>
      </dgm:t>
    </dgm:pt>
    <dgm:pt modelId="{3521DE21-2EEC-9A4E-AD01-4D19D1915465}" type="parTrans" cxnId="{37E0E79F-26F9-1243-B73A-B7B72D81981C}">
      <dgm:prSet/>
      <dgm:spPr/>
      <dgm:t>
        <a:bodyPr/>
        <a:lstStyle/>
        <a:p>
          <a:endParaRPr lang="en-US"/>
        </a:p>
      </dgm:t>
    </dgm:pt>
    <dgm:pt modelId="{EEC15211-C1A4-A44C-AC6F-9121DDB32FC7}" type="sibTrans" cxnId="{37E0E79F-26F9-1243-B73A-B7B72D81981C}">
      <dgm:prSet/>
      <dgm:spPr/>
      <dgm:t>
        <a:bodyPr/>
        <a:lstStyle/>
        <a:p>
          <a:endParaRPr lang="en-US"/>
        </a:p>
      </dgm:t>
    </dgm:pt>
    <dgm:pt modelId="{80998C8E-A604-D14B-9F42-DE028CB29E18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Professional Learning</a:t>
          </a:r>
        </a:p>
      </dgm:t>
    </dgm:pt>
    <dgm:pt modelId="{FA240705-D985-1D4E-932D-76F7C3AE0C49}" type="parTrans" cxnId="{F32A05E3-9CCE-AA4C-97AD-F14F1BD36271}">
      <dgm:prSet/>
      <dgm:spPr/>
      <dgm:t>
        <a:bodyPr/>
        <a:lstStyle/>
        <a:p>
          <a:endParaRPr lang="en-US"/>
        </a:p>
      </dgm:t>
    </dgm:pt>
    <dgm:pt modelId="{B4E08379-5BE2-4D41-8F4C-7BD075452E86}" type="sibTrans" cxnId="{F32A05E3-9CCE-AA4C-97AD-F14F1BD36271}">
      <dgm:prSet/>
      <dgm:spPr/>
      <dgm:t>
        <a:bodyPr/>
        <a:lstStyle/>
        <a:p>
          <a:endParaRPr lang="en-US"/>
        </a:p>
      </dgm:t>
    </dgm:pt>
    <dgm:pt modelId="{0ADD4F78-5B86-A74B-8F42-FF6D3DC17109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/>
            <a:t>Onsite Support</a:t>
          </a:r>
        </a:p>
      </dgm:t>
    </dgm:pt>
    <dgm:pt modelId="{4B39EA8A-4783-1142-B33F-12555860C30B}" type="parTrans" cxnId="{1258ACB3-6BD2-E54A-A6AF-4ED19CF76E9C}">
      <dgm:prSet/>
      <dgm:spPr/>
      <dgm:t>
        <a:bodyPr/>
        <a:lstStyle/>
        <a:p>
          <a:endParaRPr lang="en-US"/>
        </a:p>
      </dgm:t>
    </dgm:pt>
    <dgm:pt modelId="{11919E45-F6C2-B542-84BA-522C4735B79A}" type="sibTrans" cxnId="{1258ACB3-6BD2-E54A-A6AF-4ED19CF76E9C}">
      <dgm:prSet/>
      <dgm:spPr/>
      <dgm:t>
        <a:bodyPr/>
        <a:lstStyle/>
        <a:p>
          <a:endParaRPr lang="en-US"/>
        </a:p>
      </dgm:t>
    </dgm:pt>
    <dgm:pt modelId="{B9F9D6A9-8B1F-B341-9DC6-9DDB445DBED7}">
      <dgm:prSet phldrT="[Text]"/>
      <dgm:spPr>
        <a:solidFill>
          <a:srgbClr val="BFBFBF"/>
        </a:solidFill>
      </dgm:spPr>
      <dgm:t>
        <a:bodyPr/>
        <a:lstStyle/>
        <a:p>
          <a:r>
            <a:rPr lang="en-US" dirty="0"/>
            <a:t>Measurement Tools</a:t>
          </a:r>
        </a:p>
      </dgm:t>
    </dgm:pt>
    <dgm:pt modelId="{35121E38-E456-3742-A182-3C9942888197}" type="parTrans" cxnId="{3ADD1D37-573A-9249-90E2-FB70266BBFE4}">
      <dgm:prSet/>
      <dgm:spPr/>
      <dgm:t>
        <a:bodyPr/>
        <a:lstStyle/>
        <a:p>
          <a:endParaRPr lang="en-US"/>
        </a:p>
      </dgm:t>
    </dgm:pt>
    <dgm:pt modelId="{EF35C218-1209-E24A-B328-CF32AE61B86E}" type="sibTrans" cxnId="{3ADD1D37-573A-9249-90E2-FB70266BBFE4}">
      <dgm:prSet/>
      <dgm:spPr/>
      <dgm:t>
        <a:bodyPr/>
        <a:lstStyle/>
        <a:p>
          <a:endParaRPr lang="en-US"/>
        </a:p>
      </dgm:t>
    </dgm:pt>
    <dgm:pt modelId="{A4618B2B-F44E-6A4F-8FAB-D7A403429595}" type="pres">
      <dgm:prSet presAssocID="{B33AFE94-EA0E-F34E-A649-46FBCD72D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3D19C-4149-A64D-9824-55D6D90A7D56}" type="pres">
      <dgm:prSet presAssocID="{4DCD9B6F-4FBF-C44C-83C1-54EBACC7932B}" presName="centerShape" presStyleLbl="node0" presStyleIdx="0" presStyleCnt="1" custScaleX="143635"/>
      <dgm:spPr/>
      <dgm:t>
        <a:bodyPr/>
        <a:lstStyle/>
        <a:p>
          <a:endParaRPr lang="en-US"/>
        </a:p>
      </dgm:t>
    </dgm:pt>
    <dgm:pt modelId="{715358C4-0E31-0649-9FAC-AFE41B2E5AA6}" type="pres">
      <dgm:prSet presAssocID="{3521DE21-2EEC-9A4E-AD01-4D19D19154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0B13F390-343A-0D4B-A51A-62345C8D590A}" type="pres">
      <dgm:prSet presAssocID="{4BA34133-F71B-D44A-93F8-5BFD51527D0A}" presName="node" presStyleLbl="node1" presStyleIdx="0" presStyleCnt="4" custRadScaleRad="117702" custRadScaleInc="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06CFB-D7CC-A642-9A66-69F7184C3949}" type="pres">
      <dgm:prSet presAssocID="{35121E38-E456-3742-A182-3C994288819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713AEDF2-61E6-6948-A3EE-F5B73D45E02A}" type="pres">
      <dgm:prSet presAssocID="{B9F9D6A9-8B1F-B341-9DC6-9DDB445DBE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910-E0FA-B649-B614-99EF8546A4E3}" type="pres">
      <dgm:prSet presAssocID="{FA240705-D985-1D4E-932D-76F7C3AE0C49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0AAA300C-2084-3C46-8638-2F6C5B1CAACA}" type="pres">
      <dgm:prSet presAssocID="{80998C8E-A604-D14B-9F42-DE028CB29E1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454BC-A556-E045-A7F0-F635E95868F5}" type="pres">
      <dgm:prSet presAssocID="{4B39EA8A-4783-1142-B33F-12555860C30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7E46BF4B-4830-AD42-80A7-1B8A8DB26456}" type="pres">
      <dgm:prSet presAssocID="{0ADD4F78-5B86-A74B-8F42-FF6D3DC17109}" presName="node" presStyleLbl="node1" presStyleIdx="3" presStyleCnt="4" custRadScaleRad="125696" custRadScaleInc="1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BEC4D8-2E1F-1F4A-9D69-E5049A459C82}" type="presOf" srcId="{FA240705-D985-1D4E-932D-76F7C3AE0C49}" destId="{05FE1910-E0FA-B649-B614-99EF8546A4E3}" srcOrd="0" destOrd="0" presId="urn:microsoft.com/office/officeart/2005/8/layout/radial4"/>
    <dgm:cxn modelId="{9318D89B-053F-0047-AE92-43F1AC0E33E4}" type="presOf" srcId="{4BA34133-F71B-D44A-93F8-5BFD51527D0A}" destId="{0B13F390-343A-0D4B-A51A-62345C8D590A}" srcOrd="0" destOrd="0" presId="urn:microsoft.com/office/officeart/2005/8/layout/radial4"/>
    <dgm:cxn modelId="{F3FD3F64-052A-1F4F-97F7-2231BF20931B}" type="presOf" srcId="{B33AFE94-EA0E-F34E-A649-46FBCD72DF70}" destId="{A4618B2B-F44E-6A4F-8FAB-D7A403429595}" srcOrd="0" destOrd="0" presId="urn:microsoft.com/office/officeart/2005/8/layout/radial4"/>
    <dgm:cxn modelId="{50452C41-B7F5-6046-AEC7-D54F08965270}" type="presOf" srcId="{80998C8E-A604-D14B-9F42-DE028CB29E18}" destId="{0AAA300C-2084-3C46-8638-2F6C5B1CAACA}" srcOrd="0" destOrd="0" presId="urn:microsoft.com/office/officeart/2005/8/layout/radial4"/>
    <dgm:cxn modelId="{6F1AA90F-103B-3A4A-A162-B42EFEABE6C7}" type="presOf" srcId="{B9F9D6A9-8B1F-B341-9DC6-9DDB445DBED7}" destId="{713AEDF2-61E6-6948-A3EE-F5B73D45E02A}" srcOrd="0" destOrd="0" presId="urn:microsoft.com/office/officeart/2005/8/layout/radial4"/>
    <dgm:cxn modelId="{3ADD1D37-573A-9249-90E2-FB70266BBFE4}" srcId="{4DCD9B6F-4FBF-C44C-83C1-54EBACC7932B}" destId="{B9F9D6A9-8B1F-B341-9DC6-9DDB445DBED7}" srcOrd="1" destOrd="0" parTransId="{35121E38-E456-3742-A182-3C9942888197}" sibTransId="{EF35C218-1209-E24A-B328-CF32AE61B86E}"/>
    <dgm:cxn modelId="{58028882-36EF-A34D-BD02-049AB74604C0}" srcId="{B33AFE94-EA0E-F34E-A649-46FBCD72DF70}" destId="{4DCD9B6F-4FBF-C44C-83C1-54EBACC7932B}" srcOrd="0" destOrd="0" parTransId="{9C0CCC07-4D98-824A-BA6A-1EF5CA224B3E}" sibTransId="{A490F26B-0C5F-D54D-8411-6719F4F52D54}"/>
    <dgm:cxn modelId="{AD9D935D-E498-8249-AA7C-5AAC9D324C36}" type="presOf" srcId="{4B39EA8A-4783-1142-B33F-12555860C30B}" destId="{83D454BC-A556-E045-A7F0-F635E95868F5}" srcOrd="0" destOrd="0" presId="urn:microsoft.com/office/officeart/2005/8/layout/radial4"/>
    <dgm:cxn modelId="{37E0E79F-26F9-1243-B73A-B7B72D81981C}" srcId="{4DCD9B6F-4FBF-C44C-83C1-54EBACC7932B}" destId="{4BA34133-F71B-D44A-93F8-5BFD51527D0A}" srcOrd="0" destOrd="0" parTransId="{3521DE21-2EEC-9A4E-AD01-4D19D1915465}" sibTransId="{EEC15211-C1A4-A44C-AC6F-9121DDB32FC7}"/>
    <dgm:cxn modelId="{36688E08-8BDA-C04B-AFF3-402472D8983D}" type="presOf" srcId="{35121E38-E456-3742-A182-3C9942888197}" destId="{CA606CFB-D7CC-A642-9A66-69F7184C3949}" srcOrd="0" destOrd="0" presId="urn:microsoft.com/office/officeart/2005/8/layout/radial4"/>
    <dgm:cxn modelId="{E64048F3-7CAE-564C-92B0-2313CDF7B75E}" type="presOf" srcId="{3521DE21-2EEC-9A4E-AD01-4D19D1915465}" destId="{715358C4-0E31-0649-9FAC-AFE41B2E5AA6}" srcOrd="0" destOrd="0" presId="urn:microsoft.com/office/officeart/2005/8/layout/radial4"/>
    <dgm:cxn modelId="{F32A05E3-9CCE-AA4C-97AD-F14F1BD36271}" srcId="{4DCD9B6F-4FBF-C44C-83C1-54EBACC7932B}" destId="{80998C8E-A604-D14B-9F42-DE028CB29E18}" srcOrd="2" destOrd="0" parTransId="{FA240705-D985-1D4E-932D-76F7C3AE0C49}" sibTransId="{B4E08379-5BE2-4D41-8F4C-7BD075452E86}"/>
    <dgm:cxn modelId="{2A1D25B4-4747-F841-80ED-952E5D112AF7}" type="presOf" srcId="{0ADD4F78-5B86-A74B-8F42-FF6D3DC17109}" destId="{7E46BF4B-4830-AD42-80A7-1B8A8DB26456}" srcOrd="0" destOrd="0" presId="urn:microsoft.com/office/officeart/2005/8/layout/radial4"/>
    <dgm:cxn modelId="{1258ACB3-6BD2-E54A-A6AF-4ED19CF76E9C}" srcId="{4DCD9B6F-4FBF-C44C-83C1-54EBACC7932B}" destId="{0ADD4F78-5B86-A74B-8F42-FF6D3DC17109}" srcOrd="3" destOrd="0" parTransId="{4B39EA8A-4783-1142-B33F-12555860C30B}" sibTransId="{11919E45-F6C2-B542-84BA-522C4735B79A}"/>
    <dgm:cxn modelId="{E2AFC6EE-9660-284A-BEC3-620236045A56}" type="presOf" srcId="{4DCD9B6F-4FBF-C44C-83C1-54EBACC7932B}" destId="{4E03D19C-4149-A64D-9824-55D6D90A7D56}" srcOrd="0" destOrd="0" presId="urn:microsoft.com/office/officeart/2005/8/layout/radial4"/>
    <dgm:cxn modelId="{4B549058-7643-0947-9169-9799E2F72C5B}" type="presParOf" srcId="{A4618B2B-F44E-6A4F-8FAB-D7A403429595}" destId="{4E03D19C-4149-A64D-9824-55D6D90A7D56}" srcOrd="0" destOrd="0" presId="urn:microsoft.com/office/officeart/2005/8/layout/radial4"/>
    <dgm:cxn modelId="{D58AF44E-B1A7-F940-897C-8870EEC7747C}" type="presParOf" srcId="{A4618B2B-F44E-6A4F-8FAB-D7A403429595}" destId="{715358C4-0E31-0649-9FAC-AFE41B2E5AA6}" srcOrd="1" destOrd="0" presId="urn:microsoft.com/office/officeart/2005/8/layout/radial4"/>
    <dgm:cxn modelId="{58F2FBC2-27C6-6040-BFAA-2BEF9AB06DA3}" type="presParOf" srcId="{A4618B2B-F44E-6A4F-8FAB-D7A403429595}" destId="{0B13F390-343A-0D4B-A51A-62345C8D590A}" srcOrd="2" destOrd="0" presId="urn:microsoft.com/office/officeart/2005/8/layout/radial4"/>
    <dgm:cxn modelId="{3792A4CC-1289-254D-B481-D4665D8BC7A8}" type="presParOf" srcId="{A4618B2B-F44E-6A4F-8FAB-D7A403429595}" destId="{CA606CFB-D7CC-A642-9A66-69F7184C3949}" srcOrd="3" destOrd="0" presId="urn:microsoft.com/office/officeart/2005/8/layout/radial4"/>
    <dgm:cxn modelId="{6C910481-33F3-684E-8A84-65C2A876BAC9}" type="presParOf" srcId="{A4618B2B-F44E-6A4F-8FAB-D7A403429595}" destId="{713AEDF2-61E6-6948-A3EE-F5B73D45E02A}" srcOrd="4" destOrd="0" presId="urn:microsoft.com/office/officeart/2005/8/layout/radial4"/>
    <dgm:cxn modelId="{2DB010CA-CA7C-1442-9A1F-E0592A851567}" type="presParOf" srcId="{A4618B2B-F44E-6A4F-8FAB-D7A403429595}" destId="{05FE1910-E0FA-B649-B614-99EF8546A4E3}" srcOrd="5" destOrd="0" presId="urn:microsoft.com/office/officeart/2005/8/layout/radial4"/>
    <dgm:cxn modelId="{2D7D9284-80FD-544F-AA65-E81D3FB3586F}" type="presParOf" srcId="{A4618B2B-F44E-6A4F-8FAB-D7A403429595}" destId="{0AAA300C-2084-3C46-8638-2F6C5B1CAACA}" srcOrd="6" destOrd="0" presId="urn:microsoft.com/office/officeart/2005/8/layout/radial4"/>
    <dgm:cxn modelId="{A0704BAA-04F0-2B46-85C2-A50D85459979}" type="presParOf" srcId="{A4618B2B-F44E-6A4F-8FAB-D7A403429595}" destId="{83D454BC-A556-E045-A7F0-F635E95868F5}" srcOrd="7" destOrd="0" presId="urn:microsoft.com/office/officeart/2005/8/layout/radial4"/>
    <dgm:cxn modelId="{D8B8C5A5-6BEB-3F47-AA34-23D1725511A7}" type="presParOf" srcId="{A4618B2B-F44E-6A4F-8FAB-D7A403429595}" destId="{7E46BF4B-4830-AD42-80A7-1B8A8DB2645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8B45-CD51-E246-AA02-3C6A991ED41F}">
      <dsp:nvSpPr>
        <dsp:cNvPr id="0" name=""/>
        <dsp:cNvSpPr/>
      </dsp:nvSpPr>
      <dsp:spPr>
        <a:xfrm>
          <a:off x="5853792" y="2751364"/>
          <a:ext cx="3362778" cy="3362778"/>
        </a:xfrm>
        <a:prstGeom prst="gear9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/>
              <a:cs typeface="Arial"/>
            </a:rPr>
            <a:t>Measure Opportunities</a:t>
          </a:r>
        </a:p>
      </dsp:txBody>
      <dsp:txXfrm>
        <a:off x="6529860" y="3539079"/>
        <a:ext cx="2010642" cy="1728537"/>
      </dsp:txXfrm>
    </dsp:sp>
    <dsp:sp modelId="{F940CD54-C553-E14C-930A-9033E89B6E3C}">
      <dsp:nvSpPr>
        <dsp:cNvPr id="0" name=""/>
        <dsp:cNvSpPr/>
      </dsp:nvSpPr>
      <dsp:spPr>
        <a:xfrm>
          <a:off x="3897266" y="1956525"/>
          <a:ext cx="2445657" cy="2445657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/>
              <a:cs typeface="Arial"/>
            </a:rPr>
            <a:t>Integrate Best Practices</a:t>
          </a:r>
        </a:p>
      </dsp:txBody>
      <dsp:txXfrm>
        <a:off x="4512968" y="2575948"/>
        <a:ext cx="1214253" cy="1206811"/>
      </dsp:txXfrm>
    </dsp:sp>
    <dsp:sp modelId="{64BE8C0D-6831-8E48-9F3C-7880A4FFC36D}">
      <dsp:nvSpPr>
        <dsp:cNvPr id="0" name=""/>
        <dsp:cNvSpPr/>
      </dsp:nvSpPr>
      <dsp:spPr>
        <a:xfrm rot="20700000">
          <a:off x="5267084" y="269271"/>
          <a:ext cx="2396244" cy="23962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latin typeface="Arial"/>
              <a:cs typeface="Arial"/>
            </a:rPr>
            <a:t>Inspire Innovation</a:t>
          </a:r>
        </a:p>
      </dsp:txBody>
      <dsp:txXfrm rot="-20700000">
        <a:off x="5792650" y="794838"/>
        <a:ext cx="1345111" cy="1345111"/>
      </dsp:txXfrm>
    </dsp:sp>
    <dsp:sp modelId="{40D14CBF-CBBD-414F-9538-9430E3722FB3}">
      <dsp:nvSpPr>
        <dsp:cNvPr id="0" name=""/>
        <dsp:cNvSpPr/>
      </dsp:nvSpPr>
      <dsp:spPr>
        <a:xfrm>
          <a:off x="5616830" y="2231539"/>
          <a:ext cx="4304356" cy="4304356"/>
        </a:xfrm>
        <a:prstGeom prst="circularArrow">
          <a:avLst>
            <a:gd name="adj1" fmla="val 4687"/>
            <a:gd name="adj2" fmla="val 299029"/>
            <a:gd name="adj3" fmla="val 2548656"/>
            <a:gd name="adj4" fmla="val 1579298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2422C0-3ECA-EB49-A36C-5AB5200877F7}">
      <dsp:nvSpPr>
        <dsp:cNvPr id="0" name=""/>
        <dsp:cNvSpPr/>
      </dsp:nvSpPr>
      <dsp:spPr>
        <a:xfrm>
          <a:off x="3464145" y="1407155"/>
          <a:ext cx="3127384" cy="31273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60FE1-06CE-BB43-9645-30F155072A30}">
      <dsp:nvSpPr>
        <dsp:cNvPr id="0" name=""/>
        <dsp:cNvSpPr/>
      </dsp:nvSpPr>
      <dsp:spPr>
        <a:xfrm>
          <a:off x="4712808" y="-263834"/>
          <a:ext cx="3371949" cy="33719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EAEF2-F1BE-924E-B888-67754201CD22}">
      <dsp:nvSpPr>
        <dsp:cNvPr id="0" name=""/>
        <dsp:cNvSpPr/>
      </dsp:nvSpPr>
      <dsp:spPr>
        <a:xfrm rot="16200000">
          <a:off x="1089008" y="0"/>
          <a:ext cx="2902147" cy="290214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>
              <a:latin typeface="Arial"/>
              <a:cs typeface="Arial"/>
            </a:rPr>
            <a:t>Support &amp; Develop</a:t>
          </a:r>
        </a:p>
      </dsp:txBody>
      <dsp:txXfrm>
        <a:off x="1560607" y="253938"/>
        <a:ext cx="1451073" cy="239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D471-F4C3-FD43-9AB1-13D3A1DA4F38}">
      <dsp:nvSpPr>
        <dsp:cNvPr id="0" name=""/>
        <dsp:cNvSpPr/>
      </dsp:nvSpPr>
      <dsp:spPr>
        <a:xfrm rot="16200000">
          <a:off x="650" y="240551"/>
          <a:ext cx="3701960" cy="3701960"/>
        </a:xfrm>
        <a:prstGeom prst="downArrow">
          <a:avLst>
            <a:gd name="adj1" fmla="val 50000"/>
            <a:gd name="adj2" fmla="val 35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err="1"/>
            <a:t>LoTi</a:t>
          </a:r>
          <a:endParaRPr lang="en-US" sz="5100" kern="1200" dirty="0"/>
        </a:p>
      </dsp:txBody>
      <dsp:txXfrm rot="5400000">
        <a:off x="651" y="1166040"/>
        <a:ext cx="3054117" cy="1850980"/>
      </dsp:txXfrm>
    </dsp:sp>
    <dsp:sp modelId="{159DB2CD-8F84-1B4A-A461-9AFCA5AC86D0}">
      <dsp:nvSpPr>
        <dsp:cNvPr id="0" name=""/>
        <dsp:cNvSpPr/>
      </dsp:nvSpPr>
      <dsp:spPr>
        <a:xfrm rot="5400000">
          <a:off x="3909452" y="240551"/>
          <a:ext cx="3701960" cy="370196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H.E.A.T.</a:t>
          </a:r>
        </a:p>
      </dsp:txBody>
      <dsp:txXfrm rot="-5400000">
        <a:off x="4557296" y="1166041"/>
        <a:ext cx="3054117" cy="18509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3624-4617-E54B-BC6C-380AF15D4416}">
      <dsp:nvSpPr>
        <dsp:cNvPr id="0" name=""/>
        <dsp:cNvSpPr/>
      </dsp:nvSpPr>
      <dsp:spPr>
        <a:xfrm>
          <a:off x="3577994" y="2642386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Practice-based</a:t>
          </a:r>
        </a:p>
      </dsp:txBody>
      <dsp:txXfrm>
        <a:off x="4181194" y="2980570"/>
        <a:ext cx="1289101" cy="877977"/>
      </dsp:txXfrm>
    </dsp:sp>
    <dsp:sp modelId="{FD08C631-CDE1-844A-B75C-302161507D33}">
      <dsp:nvSpPr>
        <dsp:cNvPr id="0" name=""/>
        <dsp:cNvSpPr/>
      </dsp:nvSpPr>
      <dsp:spPr>
        <a:xfrm>
          <a:off x="445989" y="2642386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Teacher-directed</a:t>
          </a:r>
        </a:p>
      </dsp:txBody>
      <dsp:txXfrm>
        <a:off x="473304" y="2980570"/>
        <a:ext cx="1289101" cy="877977"/>
      </dsp:txXfrm>
    </dsp:sp>
    <dsp:sp modelId="{B97EAD8D-8489-4446-9DF6-66B12EA5C4C5}">
      <dsp:nvSpPr>
        <dsp:cNvPr id="0" name=""/>
        <dsp:cNvSpPr/>
      </dsp:nvSpPr>
      <dsp:spPr>
        <a:xfrm>
          <a:off x="3577994" y="0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16165D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Problem-based</a:t>
          </a:r>
        </a:p>
      </dsp:txBody>
      <dsp:txXfrm>
        <a:off x="4181194" y="27315"/>
        <a:ext cx="1289101" cy="877977"/>
      </dsp:txXfrm>
    </dsp:sp>
    <dsp:sp modelId="{53A4E948-D0A5-EA42-B099-4AD0C02131C9}">
      <dsp:nvSpPr>
        <dsp:cNvPr id="0" name=""/>
        <dsp:cNvSpPr/>
      </dsp:nvSpPr>
      <dsp:spPr>
        <a:xfrm>
          <a:off x="445989" y="0"/>
          <a:ext cx="1919616" cy="1243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Student-directed</a:t>
          </a:r>
        </a:p>
      </dsp:txBody>
      <dsp:txXfrm>
        <a:off x="473304" y="27315"/>
        <a:ext cx="1289101" cy="877977"/>
      </dsp:txXfrm>
    </dsp:sp>
    <dsp:sp modelId="{B6AF2A9F-E1AE-A34F-BEE5-2146579AA70A}">
      <dsp:nvSpPr>
        <dsp:cNvPr id="0" name=""/>
        <dsp:cNvSpPr/>
      </dsp:nvSpPr>
      <dsp:spPr>
        <a:xfrm>
          <a:off x="1250362" y="221494"/>
          <a:ext cx="1682578" cy="1682578"/>
        </a:xfrm>
        <a:prstGeom prst="pieWedge">
          <a:avLst/>
        </a:prstGeom>
        <a:solidFill>
          <a:srgbClr val="22228B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4</a:t>
          </a:r>
        </a:p>
      </dsp:txBody>
      <dsp:txXfrm>
        <a:off x="1743178" y="714310"/>
        <a:ext cx="1189762" cy="1189762"/>
      </dsp:txXfrm>
    </dsp:sp>
    <dsp:sp modelId="{2722FB92-4FC3-4346-9F8D-A1AA47871A7C}">
      <dsp:nvSpPr>
        <dsp:cNvPr id="0" name=""/>
        <dsp:cNvSpPr/>
      </dsp:nvSpPr>
      <dsp:spPr>
        <a:xfrm rot="5400000">
          <a:off x="3010658" y="221494"/>
          <a:ext cx="1682578" cy="1682578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4</a:t>
          </a:r>
        </a:p>
      </dsp:txBody>
      <dsp:txXfrm rot="-5400000">
        <a:off x="3010658" y="714310"/>
        <a:ext cx="1189762" cy="1189762"/>
      </dsp:txXfrm>
    </dsp:sp>
    <dsp:sp modelId="{4555AA3D-FACC-FB47-AC0F-68784784D3A3}">
      <dsp:nvSpPr>
        <dsp:cNvPr id="0" name=""/>
        <dsp:cNvSpPr/>
      </dsp:nvSpPr>
      <dsp:spPr>
        <a:xfrm rot="10800000">
          <a:off x="3010658" y="1981790"/>
          <a:ext cx="1682578" cy="1682578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1</a:t>
          </a:r>
        </a:p>
      </dsp:txBody>
      <dsp:txXfrm rot="10800000">
        <a:off x="3010658" y="1981790"/>
        <a:ext cx="1189762" cy="1189762"/>
      </dsp:txXfrm>
    </dsp:sp>
    <dsp:sp modelId="{FFB952BC-D1D2-D740-B95F-8465C0C099FA}">
      <dsp:nvSpPr>
        <dsp:cNvPr id="0" name=""/>
        <dsp:cNvSpPr/>
      </dsp:nvSpPr>
      <dsp:spPr>
        <a:xfrm rot="16200000">
          <a:off x="1250362" y="1981790"/>
          <a:ext cx="1682578" cy="1682578"/>
        </a:xfrm>
        <a:prstGeom prst="pieWedge">
          <a:avLst/>
        </a:prstGeom>
        <a:solidFill>
          <a:srgbClr val="7878DE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LoTi 1</a:t>
          </a:r>
        </a:p>
      </dsp:txBody>
      <dsp:txXfrm rot="5400000">
        <a:off x="1743178" y="1981790"/>
        <a:ext cx="1189762" cy="1189762"/>
      </dsp:txXfrm>
    </dsp:sp>
    <dsp:sp modelId="{FE25BEFE-3C2F-8847-B38C-A23A9832EAEE}">
      <dsp:nvSpPr>
        <dsp:cNvPr id="0" name=""/>
        <dsp:cNvSpPr/>
      </dsp:nvSpPr>
      <dsp:spPr>
        <a:xfrm>
          <a:off x="2681331" y="1593203"/>
          <a:ext cx="580936" cy="5051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D3E631-DA77-D34B-B6DA-A0F4E9A6D565}">
      <dsp:nvSpPr>
        <dsp:cNvPr id="0" name=""/>
        <dsp:cNvSpPr/>
      </dsp:nvSpPr>
      <dsp:spPr>
        <a:xfrm rot="10800000">
          <a:off x="2681331" y="1787496"/>
          <a:ext cx="580936" cy="50516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16B9-8937-154D-B488-7AD900510483}">
      <dsp:nvSpPr>
        <dsp:cNvPr id="0" name=""/>
        <dsp:cNvSpPr/>
      </dsp:nvSpPr>
      <dsp:spPr>
        <a:xfrm>
          <a:off x="1150924" y="31272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1846724" y="1008524"/>
        <a:ext cx="1679811" cy="1679811"/>
      </dsp:txXfrm>
    </dsp:sp>
    <dsp:sp modelId="{C7E0453A-E145-4F48-8DCE-4D73E87ADF44}">
      <dsp:nvSpPr>
        <dsp:cNvPr id="0" name=""/>
        <dsp:cNvSpPr/>
      </dsp:nvSpPr>
      <dsp:spPr>
        <a:xfrm rot="5400000">
          <a:off x="3636264" y="31272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28753-C846-C148-A750-10C2F336AFE4}">
      <dsp:nvSpPr>
        <dsp:cNvPr id="0" name=""/>
        <dsp:cNvSpPr/>
      </dsp:nvSpPr>
      <dsp:spPr>
        <a:xfrm rot="10800000">
          <a:off x="3636264" y="279806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3EEA5-0766-C646-B95C-98A035725C95}">
      <dsp:nvSpPr>
        <dsp:cNvPr id="0" name=""/>
        <dsp:cNvSpPr/>
      </dsp:nvSpPr>
      <dsp:spPr>
        <a:xfrm rot="16200000">
          <a:off x="1150924" y="2798064"/>
          <a:ext cx="2375611" cy="2375611"/>
        </a:xfrm>
        <a:prstGeom prst="pieWedge">
          <a:avLst/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D10A2-60C9-CF49-945B-86B089C6C155}">
      <dsp:nvSpPr>
        <dsp:cNvPr id="0" name=""/>
        <dsp:cNvSpPr/>
      </dsp:nvSpPr>
      <dsp:spPr>
        <a:xfrm>
          <a:off x="3171291" y="2249424"/>
          <a:ext cx="820216" cy="71323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A0CA59-9C44-3F45-BEC1-118BE669444B}">
      <dsp:nvSpPr>
        <dsp:cNvPr id="0" name=""/>
        <dsp:cNvSpPr/>
      </dsp:nvSpPr>
      <dsp:spPr>
        <a:xfrm rot="10800000">
          <a:off x="3171291" y="2523744"/>
          <a:ext cx="820216" cy="713232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76A8B-F51A-D148-ADE4-95464059B94A}">
      <dsp:nvSpPr>
        <dsp:cNvPr id="0" name=""/>
        <dsp:cNvSpPr/>
      </dsp:nvSpPr>
      <dsp:spPr>
        <a:xfrm>
          <a:off x="2819593" y="4229080"/>
          <a:ext cx="1922712" cy="1822676"/>
        </a:xfrm>
        <a:prstGeom prst="ellipse">
          <a:avLst/>
        </a:prstGeom>
        <a:solidFill>
          <a:srgbClr val="FFFFFF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Best Practices</a:t>
          </a:r>
        </a:p>
      </dsp:txBody>
      <dsp:txXfrm>
        <a:off x="3101168" y="4496005"/>
        <a:ext cx="1359562" cy="1288826"/>
      </dsp:txXfrm>
    </dsp:sp>
    <dsp:sp modelId="{E8D038DB-68A6-8646-8788-63E579371750}">
      <dsp:nvSpPr>
        <dsp:cNvPr id="0" name=""/>
        <dsp:cNvSpPr/>
      </dsp:nvSpPr>
      <dsp:spPr>
        <a:xfrm rot="11687538">
          <a:off x="721120" y="4313879"/>
          <a:ext cx="2052256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3614F-0314-644A-8324-1F17BDE6E5F7}">
      <dsp:nvSpPr>
        <dsp:cNvPr id="0" name=""/>
        <dsp:cNvSpPr/>
      </dsp:nvSpPr>
      <dsp:spPr>
        <a:xfrm>
          <a:off x="-42534" y="3772547"/>
          <a:ext cx="1595325" cy="113769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ELPS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Content/Language Proficiency Objectives</a:t>
          </a:r>
        </a:p>
      </dsp:txBody>
      <dsp:txXfrm>
        <a:off x="-9212" y="3805869"/>
        <a:ext cx="1528681" cy="1071055"/>
      </dsp:txXfrm>
    </dsp:sp>
    <dsp:sp modelId="{3F857398-377F-A045-AB6F-24FB16A9BCC7}">
      <dsp:nvSpPr>
        <dsp:cNvPr id="0" name=""/>
        <dsp:cNvSpPr/>
      </dsp:nvSpPr>
      <dsp:spPr>
        <a:xfrm rot="13616996">
          <a:off x="947905" y="3152072"/>
          <a:ext cx="2492141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401C9-2230-FD48-8A43-928224A0680B}">
      <dsp:nvSpPr>
        <dsp:cNvPr id="0" name=""/>
        <dsp:cNvSpPr/>
      </dsp:nvSpPr>
      <dsp:spPr>
        <a:xfrm>
          <a:off x="632299" y="1962151"/>
          <a:ext cx="1422124" cy="1137699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Learner interaction, social context, questioning</a:t>
          </a:r>
        </a:p>
      </dsp:txBody>
      <dsp:txXfrm>
        <a:off x="665621" y="1995473"/>
        <a:ext cx="1355480" cy="1071055"/>
      </dsp:txXfrm>
    </dsp:sp>
    <dsp:sp modelId="{336C065F-FDB5-8648-9BE0-B8A9188A5896}">
      <dsp:nvSpPr>
        <dsp:cNvPr id="0" name=""/>
        <dsp:cNvSpPr/>
      </dsp:nvSpPr>
      <dsp:spPr>
        <a:xfrm rot="15387833">
          <a:off x="1826264" y="2464421"/>
          <a:ext cx="2760294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80302-C3D2-2745-89E5-2CD26579693B}">
      <dsp:nvSpPr>
        <dsp:cNvPr id="0" name=""/>
        <dsp:cNvSpPr/>
      </dsp:nvSpPr>
      <dsp:spPr>
        <a:xfrm>
          <a:off x="2172314" y="843264"/>
          <a:ext cx="1422124" cy="113769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bg1"/>
              </a:solidFill>
            </a:rPr>
            <a:t>ELPS 3</a:t>
          </a:r>
          <a:r>
            <a:rPr lang="en-US" sz="1500" kern="1200" dirty="0">
              <a:solidFill>
                <a:schemeClr val="bg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bg1"/>
              </a:solidFill>
            </a:rPr>
            <a:t>Non-linguistic representation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205636" y="876586"/>
        <a:ext cx="1355480" cy="1071055"/>
      </dsp:txXfrm>
    </dsp:sp>
    <dsp:sp modelId="{CB778F57-60E0-6243-9168-2A88E06C4D73}">
      <dsp:nvSpPr>
        <dsp:cNvPr id="0" name=""/>
        <dsp:cNvSpPr/>
      </dsp:nvSpPr>
      <dsp:spPr>
        <a:xfrm rot="17106014">
          <a:off x="3031644" y="2467058"/>
          <a:ext cx="2785058" cy="579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3B021-864C-EC45-B7C3-AABDF2B938B4}">
      <dsp:nvSpPr>
        <dsp:cNvPr id="0" name=""/>
        <dsp:cNvSpPr/>
      </dsp:nvSpPr>
      <dsp:spPr>
        <a:xfrm>
          <a:off x="4075877" y="843264"/>
          <a:ext cx="1422124" cy="1137699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4 Collaboration</a:t>
          </a:r>
        </a:p>
      </dsp:txBody>
      <dsp:txXfrm>
        <a:off x="4109199" y="876586"/>
        <a:ext cx="1355480" cy="1071055"/>
      </dsp:txXfrm>
    </dsp:sp>
    <dsp:sp modelId="{92FBCB2F-EC68-1740-B8C5-7DE0F123513F}">
      <dsp:nvSpPr>
        <dsp:cNvPr id="0" name=""/>
        <dsp:cNvSpPr/>
      </dsp:nvSpPr>
      <dsp:spPr>
        <a:xfrm rot="18857717">
          <a:off x="4151466" y="3158327"/>
          <a:ext cx="2561873" cy="579007"/>
        </a:xfrm>
        <a:prstGeom prst="leftArrow">
          <a:avLst>
            <a:gd name="adj1" fmla="val 60000"/>
            <a:gd name="adj2" fmla="val 50000"/>
          </a:avLst>
        </a:prstGeom>
        <a:solidFill>
          <a:srgbClr val="3366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A2142-8912-BA47-99AD-0B524AD666F8}">
      <dsp:nvSpPr>
        <dsp:cNvPr id="0" name=""/>
        <dsp:cNvSpPr/>
      </dsp:nvSpPr>
      <dsp:spPr>
        <a:xfrm>
          <a:off x="5615892" y="1962151"/>
          <a:ext cx="1422124" cy="1137699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5</a:t>
          </a:r>
          <a:r>
            <a:rPr lang="en-US" sz="1300" kern="1200" dirty="0"/>
            <a:t> Speaking, listening, reading, and writing skills </a:t>
          </a:r>
        </a:p>
      </dsp:txBody>
      <dsp:txXfrm>
        <a:off x="5649214" y="1995473"/>
        <a:ext cx="1355480" cy="1071055"/>
      </dsp:txXfrm>
    </dsp:sp>
    <dsp:sp modelId="{BEF44E27-BAAC-2E48-B539-B30C7F3229CB}">
      <dsp:nvSpPr>
        <dsp:cNvPr id="0" name=""/>
        <dsp:cNvSpPr/>
      </dsp:nvSpPr>
      <dsp:spPr>
        <a:xfrm rot="20741883">
          <a:off x="4797308" y="4317602"/>
          <a:ext cx="2151215" cy="579007"/>
        </a:xfrm>
        <a:prstGeom prst="lef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155F-303D-2449-A751-5B7EB18A1BFA}">
      <dsp:nvSpPr>
        <dsp:cNvPr id="0" name=""/>
        <dsp:cNvSpPr/>
      </dsp:nvSpPr>
      <dsp:spPr>
        <a:xfrm>
          <a:off x="6204125" y="3772547"/>
          <a:ext cx="1422124" cy="113769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ELPS 6 Differentiated Learning</a:t>
          </a:r>
        </a:p>
      </dsp:txBody>
      <dsp:txXfrm>
        <a:off x="6237447" y="3805869"/>
        <a:ext cx="1355480" cy="10710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3D19C-4149-A64D-9824-55D6D90A7D56}">
      <dsp:nvSpPr>
        <dsp:cNvPr id="0" name=""/>
        <dsp:cNvSpPr/>
      </dsp:nvSpPr>
      <dsp:spPr>
        <a:xfrm>
          <a:off x="2627867" y="2789322"/>
          <a:ext cx="3329465" cy="2318004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115456" y="3128786"/>
        <a:ext cx="2354287" cy="1639076"/>
      </dsp:txXfrm>
    </dsp:sp>
    <dsp:sp modelId="{715358C4-0E31-0649-9FAC-AFE41B2E5AA6}">
      <dsp:nvSpPr>
        <dsp:cNvPr id="0" name=""/>
        <dsp:cNvSpPr/>
      </dsp:nvSpPr>
      <dsp:spPr>
        <a:xfrm rot="11888566">
          <a:off x="1059391" y="2833144"/>
          <a:ext cx="167593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3F390-343A-0D4B-A51A-62345C8D590A}">
      <dsp:nvSpPr>
        <dsp:cNvPr id="0" name=""/>
        <dsp:cNvSpPr/>
      </dsp:nvSpPr>
      <dsp:spPr>
        <a:xfrm>
          <a:off x="0" y="2021686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Frameworks</a:t>
          </a:r>
        </a:p>
      </dsp:txBody>
      <dsp:txXfrm>
        <a:off x="51598" y="2073284"/>
        <a:ext cx="2098907" cy="1658487"/>
      </dsp:txXfrm>
    </dsp:sp>
    <dsp:sp modelId="{CA606CFB-D7CC-A642-9A66-69F7184C3949}">
      <dsp:nvSpPr>
        <dsp:cNvPr id="0" name=""/>
        <dsp:cNvSpPr/>
      </dsp:nvSpPr>
      <dsp:spPr>
        <a:xfrm rot="14700000">
          <a:off x="2327669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AEDF2-61E6-6948-A3EE-F5B73D45E02A}">
      <dsp:nvSpPr>
        <dsp:cNvPr id="0" name=""/>
        <dsp:cNvSpPr/>
      </dsp:nvSpPr>
      <dsp:spPr>
        <a:xfrm>
          <a:off x="1795791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Measurement Tools</a:t>
          </a:r>
        </a:p>
      </dsp:txBody>
      <dsp:txXfrm>
        <a:off x="1847389" y="125871"/>
        <a:ext cx="2098907" cy="1658487"/>
      </dsp:txXfrm>
    </dsp:sp>
    <dsp:sp modelId="{05FE1910-E0FA-B649-B614-99EF8546A4E3}">
      <dsp:nvSpPr>
        <dsp:cNvPr id="0" name=""/>
        <dsp:cNvSpPr/>
      </dsp:nvSpPr>
      <dsp:spPr>
        <a:xfrm rot="17700000">
          <a:off x="4285961" y="1518223"/>
          <a:ext cx="1971568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A300C-2084-3C46-8638-2F6C5B1CAACA}">
      <dsp:nvSpPr>
        <dsp:cNvPr id="0" name=""/>
        <dsp:cNvSpPr/>
      </dsp:nvSpPr>
      <dsp:spPr>
        <a:xfrm>
          <a:off x="4587304" y="74273"/>
          <a:ext cx="2202103" cy="1761683"/>
        </a:xfrm>
        <a:prstGeom prst="roundRect">
          <a:avLst>
            <a:gd name="adj" fmla="val 10000"/>
          </a:avLst>
        </a:prstGeom>
        <a:solidFill>
          <a:srgbClr val="BFBFB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Professional Learning</a:t>
          </a:r>
        </a:p>
      </dsp:txBody>
      <dsp:txXfrm>
        <a:off x="4638902" y="125871"/>
        <a:ext cx="2098907" cy="1658487"/>
      </dsp:txXfrm>
    </dsp:sp>
    <dsp:sp modelId="{83D454BC-A556-E045-A7F0-F635E95868F5}">
      <dsp:nvSpPr>
        <dsp:cNvPr id="0" name=""/>
        <dsp:cNvSpPr/>
      </dsp:nvSpPr>
      <dsp:spPr>
        <a:xfrm rot="20536731">
          <a:off x="5858389" y="2851598"/>
          <a:ext cx="1665267" cy="660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BF4B-4830-AD42-80A7-1B8A8DB26456}">
      <dsp:nvSpPr>
        <dsp:cNvPr id="0" name=""/>
        <dsp:cNvSpPr/>
      </dsp:nvSpPr>
      <dsp:spPr>
        <a:xfrm>
          <a:off x="6383096" y="2047631"/>
          <a:ext cx="2202103" cy="1761683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Onsite Support</a:t>
          </a:r>
        </a:p>
      </dsp:txBody>
      <dsp:txXfrm>
        <a:off x="6434694" y="2099229"/>
        <a:ext cx="2098907" cy="165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up and walk around</a:t>
            </a:r>
            <a:r>
              <a:rPr lang="en-US" baseline="0" dirty="0"/>
              <a:t> during the song</a:t>
            </a:r>
          </a:p>
          <a:p>
            <a:r>
              <a:rPr lang="en-US" baseline="0" dirty="0"/>
              <a:t>When the song stops, find a partner</a:t>
            </a:r>
          </a:p>
          <a:p>
            <a:r>
              <a:rPr lang="en-US" baseline="0" dirty="0"/>
              <a:t>Introduce yourself</a:t>
            </a:r>
          </a:p>
          <a:p>
            <a:r>
              <a:rPr lang="en-US" baseline="0" dirty="0"/>
              <a:t>Discuss the phrase as it relates to you in an education setting</a:t>
            </a:r>
          </a:p>
          <a:p>
            <a:r>
              <a:rPr lang="en-US" baseline="0" dirty="0"/>
              <a:t>Be ready to come back to your tables to discuss what you heard (not what you said!)</a:t>
            </a:r>
          </a:p>
          <a:p>
            <a:endParaRPr lang="en-US" baseline="0" dirty="0"/>
          </a:p>
          <a:p>
            <a:r>
              <a:rPr lang="en-US" baseline="0" dirty="0"/>
              <a:t>Guided discussion:  The role of the teacher is to develop good thinkers (long-life learners and problem solvers), not just good recipients of information (It’s the THOUGHT that counts)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1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139D3-CF34-4847-9CB9-DD12F380858D}" type="slidenum">
              <a:rPr lang="en-US" sz="1200">
                <a:latin typeface="Times New Roman" charset="0"/>
              </a:rPr>
              <a:pPr eaLnBrk="1" hangingPunct="1"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3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D139D3-CF34-4847-9CB9-DD12F380858D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9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9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2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28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B1E88F-5DF6-7E44-B2CB-FF876BB63930}" type="slidenum">
              <a:rPr lang="en-US" sz="1200">
                <a:ea typeface="宋体" charset="0"/>
                <a:cs typeface="宋体" charset="0"/>
              </a:rPr>
              <a:pPr eaLnBrk="1" hangingPunct="1"/>
              <a:t>22</a:t>
            </a:fld>
            <a:endParaRPr lang="en-US" sz="1200">
              <a:ea typeface="宋体" charset="0"/>
              <a:cs typeface="宋体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5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B1E88F-5DF6-7E44-B2CB-FF876BB63930}" type="slidenum">
              <a:rPr lang="en-US" sz="1200">
                <a:ea typeface="宋体" charset="0"/>
                <a:cs typeface="宋体" charset="0"/>
              </a:rPr>
              <a:pPr eaLnBrk="1" hangingPunct="1"/>
              <a:t>23</a:t>
            </a:fld>
            <a:endParaRPr lang="en-US" sz="1200">
              <a:ea typeface="宋体" charset="0"/>
              <a:cs typeface="宋体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7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8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</a:t>
            </a:r>
            <a:r>
              <a:rPr lang="en-US" baseline="0" dirty="0"/>
              <a:t> participants in four groups and assign each group a letter: H E 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1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81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1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Teachers write in black</a:t>
            </a:r>
            <a:r>
              <a:rPr lang="en-US" baseline="0" dirty="0"/>
              <a:t> everything they know about their own category: H. E. A. or T.</a:t>
            </a:r>
          </a:p>
          <a:p>
            <a:r>
              <a:rPr lang="en-US" baseline="0" dirty="0"/>
              <a:t>2. Then they will read and discuss their category from the HEAT handout; they will add in blue what else they learned about their category</a:t>
            </a:r>
          </a:p>
          <a:p>
            <a:r>
              <a:rPr lang="en-US" baseline="0" dirty="0"/>
              <a:t>3. Teachers will post their charts and they will add in red what else they know about each category, through a gallery walk</a:t>
            </a:r>
          </a:p>
          <a:p>
            <a:r>
              <a:rPr lang="en-US" baseline="0" dirty="0"/>
              <a:t>4. Teams come back and debrief to summarize their findings</a:t>
            </a:r>
          </a:p>
          <a:p>
            <a:r>
              <a:rPr lang="en-US" baseline="0" dirty="0"/>
              <a:t>5. “Person with longest hair on each team stands up… and selects who will debrief the whole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secondary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elementary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4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9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C1D31A-80BC-8743-96C7-23FC9DE82CE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2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83754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1.xml"/><Relationship Id="rId12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diagramData" Target="../diagrams/data11.xml"/><Relationship Id="rId9" Type="http://schemas.openxmlformats.org/officeDocument/2006/relationships/diagramLayout" Target="../diagrams/layout11.xml"/><Relationship Id="rId10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hyperlink" Target="mailto:chris@loticonnection.com" TargetMode="External"/><Relationship Id="rId5" Type="http://schemas.openxmlformats.org/officeDocument/2006/relationships/hyperlink" Target="mailto:desiree@loticonnection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Fk6W5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fwZX1sRo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HEAT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>
            <a:normAutofit/>
          </a:bodyPr>
          <a:lstStyle/>
          <a:p>
            <a:r>
              <a:rPr lang="en-US" dirty="0"/>
              <a:t>High Order Thinking + Engagement + Authenticity + Technology Integration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715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564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ievementgap-300x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1300" cy="6858000"/>
          </a:xfrm>
          <a:prstGeom prst="rect">
            <a:avLst/>
          </a:prstGeom>
        </p:spPr>
      </p:pic>
      <p:sp>
        <p:nvSpPr>
          <p:cNvPr id="3" name="Shape 51"/>
          <p:cNvSpPr txBox="1">
            <a:spLocks/>
          </p:cNvSpPr>
          <p:nvPr/>
        </p:nvSpPr>
        <p:spPr>
          <a:xfrm>
            <a:off x="184150" y="304800"/>
            <a:ext cx="8959850" cy="1295400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 anchorCtr="0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00000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High Impact Support </a:t>
            </a:r>
            <a:b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</a:br>
            <a:r>
              <a:rPr lang="en-US" dirty="0">
                <a:solidFill>
                  <a:srgbClr val="FF0000"/>
                </a:solidFill>
                <a:latin typeface="Arial Black"/>
                <a:cs typeface="Arial Black"/>
              </a:rPr>
              <a:t>for ELL Success</a:t>
            </a:r>
          </a:p>
        </p:txBody>
      </p:sp>
    </p:spTree>
    <p:extLst>
      <p:ext uri="{BB962C8B-B14F-4D97-AF65-F5344CB8AC3E}">
        <p14:creationId xmlns:p14="http://schemas.microsoft.com/office/powerpoint/2010/main" val="888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728409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2239" y="4167553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654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728409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714" y="4189599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48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Title 4"/>
          <p:cNvSpPr txBox="1">
            <a:spLocks/>
          </p:cNvSpPr>
          <p:nvPr/>
        </p:nvSpPr>
        <p:spPr bwMode="auto">
          <a:xfrm>
            <a:off x="508000" y="203199"/>
            <a:ext cx="7941742" cy="11684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en-US" sz="4000" dirty="0">
              <a:solidFill>
                <a:srgbClr val="00002E"/>
              </a:solidFill>
              <a:latin typeface="Eight Track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741213" y="859953"/>
          <a:ext cx="7612063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91277" cy="1600200"/>
          </a:xfrm>
        </p:spPr>
        <p:txBody>
          <a:bodyPr>
            <a:normAutofit/>
          </a:bodyPr>
          <a:lstStyle/>
          <a:p>
            <a:r>
              <a:rPr lang="en-US" sz="4000" dirty="0"/>
              <a:t>High Impact Support Frameworks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32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ChangeArrowheads="1"/>
          </p:cNvSpPr>
          <p:nvPr/>
        </p:nvSpPr>
        <p:spPr bwMode="auto">
          <a:xfrm>
            <a:off x="-152400" y="0"/>
            <a:ext cx="92964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199" y="304800"/>
            <a:ext cx="8094133" cy="588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2E"/>
                </a:solidFill>
                <a:latin typeface="Eight Track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dirty="0"/>
              <a:t>Levels of Teaching Innovation Framework: </a:t>
            </a:r>
            <a:r>
              <a:rPr lang="en-US" dirty="0" err="1"/>
              <a:t>LoTI</a:t>
            </a:r>
            <a:endParaRPr lang="en-US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0" y="1934362"/>
          <a:ext cx="5943600" cy="388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4495800" y="1705425"/>
            <a:ext cx="0" cy="426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90900" y="5948435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b="1" dirty="0">
                <a:latin typeface="+mn-lt"/>
              </a:rPr>
              <a:t>Cognitive Complexity</a:t>
            </a:r>
          </a:p>
          <a:p>
            <a:pPr lvl="0" algn="l"/>
            <a:r>
              <a:rPr lang="en-US" sz="1800" b="1" dirty="0">
                <a:latin typeface="+mn-lt"/>
              </a:rPr>
              <a:t>             (Low)</a:t>
            </a:r>
          </a:p>
          <a:p>
            <a:pPr algn="l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4980" y="103447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b="1" dirty="0">
                <a:latin typeface="+mn-lt"/>
              </a:rPr>
              <a:t>Cognitive Complexity</a:t>
            </a:r>
          </a:p>
          <a:p>
            <a:pPr lvl="0" algn="l"/>
            <a:r>
              <a:rPr lang="en-US" sz="1800" b="1" dirty="0">
                <a:latin typeface="+mn-lt"/>
              </a:rPr>
              <a:t>             (High)</a:t>
            </a:r>
          </a:p>
          <a:p>
            <a:pPr algn="l"/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4191000" y="3576559"/>
            <a:ext cx="609600" cy="609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3429000" y="3957559"/>
            <a:ext cx="2286000" cy="4572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rgbClr val="E46C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53000" y="561340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143000" y="889005"/>
          <a:ext cx="716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2895600" y="1803405"/>
            <a:ext cx="3657600" cy="36576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581400" y="2531539"/>
            <a:ext cx="2286000" cy="22098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724400" y="1193805"/>
            <a:ext cx="0" cy="487680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70275" y="3632205"/>
            <a:ext cx="4886975" cy="1635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75241" y="1346205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cs typeface="Calibri"/>
              </a:rPr>
              <a:t>H</a:t>
            </a:r>
            <a:r>
              <a:rPr lang="en-US" b="1" dirty="0">
                <a:solidFill>
                  <a:schemeClr val="accent1"/>
                </a:solidFill>
                <a:cs typeface="Calibri"/>
              </a:rPr>
              <a:t>igher order thinking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134620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E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ngaged Learning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461" y="504699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T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echnology 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970874"/>
            <a:ext cx="213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AD0101"/>
                </a:solidFill>
                <a:cs typeface="Calibri"/>
              </a:rPr>
              <a:t>A</a:t>
            </a:r>
            <a:r>
              <a:rPr lang="en-US" b="1" dirty="0">
                <a:solidFill>
                  <a:srgbClr val="AD0101"/>
                </a:solidFill>
                <a:cs typeface="Calibri"/>
              </a:rPr>
              <a:t>uthentic Connections</a:t>
            </a:r>
          </a:p>
        </p:txBody>
      </p:sp>
      <p:sp>
        <p:nvSpPr>
          <p:cNvPr id="19" name="TextBox 18"/>
          <p:cNvSpPr txBox="1"/>
          <p:nvPr/>
        </p:nvSpPr>
        <p:spPr>
          <a:xfrm rot="18801779">
            <a:off x="1678824" y="2160864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 </a:t>
            </a:r>
            <a:r>
              <a:rPr lang="en-US" sz="1000" b="1" dirty="0">
                <a:solidFill>
                  <a:srgbClr val="FFFFFF"/>
                </a:solidFill>
              </a:rPr>
              <a:t>Remembering/Understanding</a:t>
            </a:r>
          </a:p>
        </p:txBody>
      </p:sp>
      <p:sp>
        <p:nvSpPr>
          <p:cNvPr id="24" name="TextBox 23"/>
          <p:cNvSpPr txBox="1"/>
          <p:nvPr/>
        </p:nvSpPr>
        <p:spPr>
          <a:xfrm rot="18873659">
            <a:off x="2198162" y="2597351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Applying/Analyzing</a:t>
            </a:r>
          </a:p>
        </p:txBody>
      </p:sp>
      <p:sp>
        <p:nvSpPr>
          <p:cNvPr id="25" name="TextBox 24"/>
          <p:cNvSpPr txBox="1"/>
          <p:nvPr/>
        </p:nvSpPr>
        <p:spPr>
          <a:xfrm rot="19008926">
            <a:off x="3543463" y="3018883"/>
            <a:ext cx="12958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</a:rPr>
              <a:t>Evaluating/ Creating </a:t>
            </a:r>
          </a:p>
        </p:txBody>
      </p:sp>
      <p:sp>
        <p:nvSpPr>
          <p:cNvPr id="26" name="TextBox 25"/>
          <p:cNvSpPr txBox="1"/>
          <p:nvPr/>
        </p:nvSpPr>
        <p:spPr>
          <a:xfrm rot="2584115">
            <a:off x="4752015" y="1935475"/>
            <a:ext cx="276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Reporting Information</a:t>
            </a:r>
          </a:p>
        </p:txBody>
      </p:sp>
      <p:sp>
        <p:nvSpPr>
          <p:cNvPr id="27" name="TextBox 26"/>
          <p:cNvSpPr txBox="1"/>
          <p:nvPr/>
        </p:nvSpPr>
        <p:spPr>
          <a:xfrm rot="2430537">
            <a:off x="4613144" y="2462181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Solving teacher-directed problem</a:t>
            </a:r>
          </a:p>
        </p:txBody>
      </p:sp>
      <p:sp>
        <p:nvSpPr>
          <p:cNvPr id="28" name="TextBox 27"/>
          <p:cNvSpPr txBox="1"/>
          <p:nvPr/>
        </p:nvSpPr>
        <p:spPr>
          <a:xfrm rot="2430537">
            <a:off x="4531682" y="2974144"/>
            <a:ext cx="1433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Solving student directed problem-s </a:t>
            </a:r>
          </a:p>
        </p:txBody>
      </p:sp>
      <p:sp>
        <p:nvSpPr>
          <p:cNvPr id="29" name="TextBox 28"/>
          <p:cNvSpPr txBox="1"/>
          <p:nvPr/>
        </p:nvSpPr>
        <p:spPr>
          <a:xfrm rot="18408792">
            <a:off x="5214002" y="4851950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Vague</a:t>
            </a:r>
          </a:p>
        </p:txBody>
      </p:sp>
      <p:sp>
        <p:nvSpPr>
          <p:cNvPr id="30" name="TextBox 29"/>
          <p:cNvSpPr txBox="1"/>
          <p:nvPr/>
        </p:nvSpPr>
        <p:spPr>
          <a:xfrm rot="18665984">
            <a:off x="4766345" y="4432409"/>
            <a:ext cx="194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Connected</a:t>
            </a:r>
          </a:p>
        </p:txBody>
      </p:sp>
      <p:sp>
        <p:nvSpPr>
          <p:cNvPr id="31" name="TextBox 30"/>
          <p:cNvSpPr txBox="1"/>
          <p:nvPr/>
        </p:nvSpPr>
        <p:spPr>
          <a:xfrm rot="18565065">
            <a:off x="4654552" y="4141914"/>
            <a:ext cx="13150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Relevant</a:t>
            </a:r>
          </a:p>
        </p:txBody>
      </p:sp>
      <p:sp>
        <p:nvSpPr>
          <p:cNvPr id="32" name="TextBox 31"/>
          <p:cNvSpPr txBox="1"/>
          <p:nvPr/>
        </p:nvSpPr>
        <p:spPr>
          <a:xfrm rot="2371030">
            <a:off x="2691690" y="4525744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Limited</a:t>
            </a:r>
          </a:p>
        </p:txBody>
      </p:sp>
      <p:sp>
        <p:nvSpPr>
          <p:cNvPr id="33" name="TextBox 32"/>
          <p:cNvSpPr txBox="1"/>
          <p:nvPr/>
        </p:nvSpPr>
        <p:spPr>
          <a:xfrm rot="2371030">
            <a:off x="2241747" y="5059141"/>
            <a:ext cx="223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</a:rPr>
              <a:t>Non-use</a:t>
            </a:r>
          </a:p>
        </p:txBody>
      </p:sp>
      <p:sp>
        <p:nvSpPr>
          <p:cNvPr id="34" name="TextBox 33"/>
          <p:cNvSpPr txBox="1"/>
          <p:nvPr/>
        </p:nvSpPr>
        <p:spPr>
          <a:xfrm rot="2371030">
            <a:off x="3544675" y="4081895"/>
            <a:ext cx="1282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FFFF"/>
                </a:solidFill>
              </a:rPr>
              <a:t>Expansive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495803" y="3403605"/>
            <a:ext cx="457200" cy="457200"/>
          </a:xfrm>
          <a:prstGeom prst="ellipse">
            <a:avLst/>
          </a:prstGeom>
          <a:solidFill>
            <a:srgbClr val="D32E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1" y="103658"/>
            <a:ext cx="7612063" cy="9607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Black"/>
                <a:cs typeface="Arial Black"/>
              </a:rPr>
              <a:t>H.E.A.T. Framework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36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676666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2814" y="4089928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020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pic>
        <p:nvPicPr>
          <p:cNvPr id="3" name="Picture 2" descr="LoTi Loun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687286" y="1016000"/>
            <a:ext cx="3828143" cy="2322286"/>
          </a:xfrm>
          <a:prstGeom prst="donut">
            <a:avLst>
              <a:gd name="adj" fmla="val 1171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pic>
        <p:nvPicPr>
          <p:cNvPr id="3" name="Picture 2" descr="Surve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0"/>
            <a:ext cx="67056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examine </a:t>
            </a:r>
            <a:r>
              <a:rPr lang="en-US" sz="2400" dirty="0"/>
              <a:t>the </a:t>
            </a:r>
            <a:r>
              <a:rPr lang="en-US" sz="2400" b="1" i="1" dirty="0"/>
              <a:t>HEAT Framework </a:t>
            </a:r>
            <a:r>
              <a:rPr lang="en-US" sz="2400" dirty="0"/>
              <a:t>as a vehicle to increase ELL performance.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read and share</a:t>
            </a:r>
            <a:r>
              <a:rPr lang="en-US" sz="2400" dirty="0"/>
              <a:t> with my peers what I learned about the </a:t>
            </a:r>
            <a:r>
              <a:rPr lang="en-US" sz="2400" b="1" i="1" dirty="0"/>
              <a:t>HEAT Framework</a:t>
            </a:r>
            <a:r>
              <a:rPr lang="en-US" sz="2400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7025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pic>
        <p:nvPicPr>
          <p:cNvPr id="2" name="Picture 1" descr="ELP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pic>
        <p:nvPicPr>
          <p:cNvPr id="3" name="Picture 2" descr="LoTi Loun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687286" y="1941286"/>
            <a:ext cx="3828143" cy="2322286"/>
          </a:xfrm>
          <a:prstGeom prst="donut">
            <a:avLst>
              <a:gd name="adj" fmla="val 1171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L Walkthroug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7255947">
            <a:off x="3431396" y="3724431"/>
            <a:ext cx="2940208" cy="2885070"/>
          </a:xfrm>
          <a:prstGeom prst="wedgeEllipseCallou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0427" y="4399272"/>
            <a:ext cx="27398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Recommended links for improving practice</a:t>
            </a:r>
          </a:p>
        </p:txBody>
      </p:sp>
    </p:spTree>
    <p:extLst>
      <p:ext uri="{BB962C8B-B14F-4D97-AF65-F5344CB8AC3E}">
        <p14:creationId xmlns:p14="http://schemas.microsoft.com/office/powerpoint/2010/main" val="141753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ESS Crosswal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4524886">
            <a:off x="5424439" y="1855717"/>
            <a:ext cx="2940208" cy="2885070"/>
          </a:xfrm>
          <a:prstGeom prst="wedgeEllipseCallou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03470" y="2530558"/>
            <a:ext cx="2739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Auto-populates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T-TESS Domains 1, 2, and 3 based on H.E.A.T. input</a:t>
            </a:r>
          </a:p>
        </p:txBody>
      </p:sp>
    </p:spTree>
    <p:extLst>
      <p:ext uri="{BB962C8B-B14F-4D97-AF65-F5344CB8AC3E}">
        <p14:creationId xmlns:p14="http://schemas.microsoft.com/office/powerpoint/2010/main" val="243256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680481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714" y="4141671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457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 Suppor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343400" y="4470400"/>
            <a:ext cx="4800600" cy="1549400"/>
          </a:xfrm>
          <a:prstGeom prst="donut">
            <a:avLst>
              <a:gd name="adj" fmla="val 6251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ctrTitle" idx="4294967295"/>
          </p:nvPr>
        </p:nvSpPr>
        <p:spPr>
          <a:xfrm>
            <a:off x="184150" y="2419"/>
            <a:ext cx="8959850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Best Practices</a:t>
            </a:r>
          </a:p>
        </p:txBody>
      </p:sp>
      <p:pic>
        <p:nvPicPr>
          <p:cNvPr id="6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1584325"/>
            <a:ext cx="6900863" cy="47434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99163" y="6311937"/>
            <a:ext cx="75064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034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152400" y="0"/>
            <a:ext cx="92964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 algn="l" defTabSz="457200">
              <a:defRPr sz="1800"/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ctrTitle" idx="4294967295"/>
          </p:nvPr>
        </p:nvSpPr>
        <p:spPr>
          <a:xfrm>
            <a:off x="184150" y="38705"/>
            <a:ext cx="8959850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ELPS Connections</a:t>
            </a:r>
            <a:endParaRPr dirty="0"/>
          </a:p>
        </p:txBody>
      </p:sp>
      <p:pic>
        <p:nvPicPr>
          <p:cNvPr id="6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0" y="1584325"/>
            <a:ext cx="6900863" cy="47434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799163" y="6311937"/>
            <a:ext cx="75064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48836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7549083"/>
              </p:ext>
            </p:extLst>
          </p:nvPr>
        </p:nvGraphicFramePr>
        <p:xfrm>
          <a:off x="907141" y="-108855"/>
          <a:ext cx="758371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826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21733" y="692463"/>
          <a:ext cx="858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2714" y="4153653"/>
            <a:ext cx="257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High Impact Support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6776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429" y="1801407"/>
            <a:ext cx="2804022" cy="1297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 Step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76" y="592995"/>
            <a:ext cx="4706577" cy="452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“It’s the </a:t>
            </a:r>
            <a:r>
              <a:rPr lang="en-US" sz="6600" b="1" u="sng" dirty="0"/>
              <a:t>thought</a:t>
            </a:r>
            <a:r>
              <a:rPr lang="en-US" sz="6600" dirty="0"/>
              <a:t>     </a:t>
            </a:r>
          </a:p>
          <a:p>
            <a:pPr marL="0" indent="0">
              <a:buNone/>
            </a:pPr>
            <a:r>
              <a:rPr lang="en-US" sz="6600" dirty="0"/>
              <a:t>that counts!”</a:t>
            </a:r>
          </a:p>
        </p:txBody>
      </p:sp>
      <p:pic>
        <p:nvPicPr>
          <p:cNvPr id="4" name="Pharrell - Happy (Despicable Me 2 - Lyric 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2494" y="3495628"/>
            <a:ext cx="766594" cy="766594"/>
          </a:xfrm>
          <a:prstGeom prst="rect">
            <a:avLst/>
          </a:prstGeo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603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-1251857" y="32499"/>
          <a:ext cx="12318999" cy="6114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-652797" y="3177725"/>
          <a:ext cx="6349999" cy="290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338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re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686403"/>
            <a:ext cx="2959100" cy="3238500"/>
          </a:xfrm>
          <a:prstGeom prst="rect">
            <a:avLst/>
          </a:prstGeom>
        </p:spPr>
      </p:pic>
      <p:pic>
        <p:nvPicPr>
          <p:cNvPr id="3" name="Picture 2" descr="Chr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686403"/>
            <a:ext cx="29972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723" y="4180344"/>
            <a:ext cx="7559599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Chris Moersch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/>
              </a:rPr>
              <a:t>chris@loticonnection.com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Desiree Marks-Arias</a:t>
            </a:r>
          </a:p>
          <a:p>
            <a:pPr algn="ct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1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desiree@loticonnection.com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1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894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2238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HEAT Framework fit into your plans?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1" y="1014047"/>
            <a:ext cx="4842691" cy="2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2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2768"/>
            <a:ext cx="7583488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dirty="0"/>
              <a:t>H	</a:t>
            </a:r>
            <a:r>
              <a:rPr lang="en-US" sz="5200" dirty="0"/>
              <a:t>: Higher Order Thinking</a:t>
            </a:r>
          </a:p>
          <a:p>
            <a:pPr marL="0" indent="0">
              <a:buNone/>
            </a:pPr>
            <a:r>
              <a:rPr lang="en-US" sz="7200" dirty="0"/>
              <a:t>E	</a:t>
            </a:r>
            <a:r>
              <a:rPr lang="en-US" sz="5200" dirty="0"/>
              <a:t>: Engaged Learning</a:t>
            </a:r>
          </a:p>
          <a:p>
            <a:pPr marL="0" indent="0">
              <a:buNone/>
            </a:pPr>
            <a:r>
              <a:rPr lang="en-US" sz="7200" dirty="0"/>
              <a:t>A	</a:t>
            </a:r>
            <a:r>
              <a:rPr lang="en-US" sz="5200" dirty="0"/>
              <a:t>: Authentic Learning</a:t>
            </a:r>
          </a:p>
          <a:p>
            <a:pPr marL="0" indent="0">
              <a:buNone/>
            </a:pPr>
            <a:r>
              <a:rPr lang="en-US" sz="7200" dirty="0"/>
              <a:t>T	</a:t>
            </a:r>
            <a:r>
              <a:rPr lang="en-US" sz="5200" dirty="0"/>
              <a:t>: Technology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771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1053" y="711075"/>
            <a:ext cx="4634219" cy="4412619"/>
          </a:xfrm>
          <a:prstGeom prst="ellipse">
            <a:avLst/>
          </a:prstGeom>
          <a:ln w="28575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884" y="1935809"/>
            <a:ext cx="2204169" cy="199084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H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Higher Order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Thinking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355619">
            <a:off x="2378040" y="1735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Black: What I know</a:t>
            </a:r>
          </a:p>
        </p:txBody>
      </p:sp>
      <p:sp>
        <p:nvSpPr>
          <p:cNvPr id="9" name="TextBox 8"/>
          <p:cNvSpPr txBox="1"/>
          <p:nvPr/>
        </p:nvSpPr>
        <p:spPr>
          <a:xfrm rot="2787645">
            <a:off x="4715505" y="179254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Blue: What I learned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from the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4" y="4156803"/>
            <a:ext cx="22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Red: What I learned from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Map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004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505988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 descr="Edcouch-Elsa Principals Day 5 HEAT Frame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8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8911" y="636864"/>
            <a:ext cx="4057968" cy="5295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Secondary: The Math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08" y="1262399"/>
            <a:ext cx="5798425" cy="3754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7758" cy="1600200"/>
          </a:xfrm>
        </p:spPr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351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782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880" y="710646"/>
            <a:ext cx="4057968" cy="52951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i-FI" dirty="0">
                <a:hlinkClick r:id="rId3"/>
              </a:rPr>
              <a:t>Elementary: The Tinkertoy Derby</a:t>
            </a:r>
            <a:endParaRPr lang="en-US" dirty="0"/>
          </a:p>
        </p:txBody>
      </p:sp>
      <p:pic>
        <p:nvPicPr>
          <p:cNvPr id="4" name="Picture 3" descr="tinkerto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59" y="1323905"/>
            <a:ext cx="4692006" cy="358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60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1331</TotalTime>
  <Words>872</Words>
  <Application>Microsoft Macintosh PowerPoint</Application>
  <PresentationFormat>On-screen Show (4:3)</PresentationFormat>
  <Paragraphs>192</Paragraphs>
  <Slides>34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 Black</vt:lpstr>
      <vt:lpstr>Calibri</vt:lpstr>
      <vt:lpstr>Eight Track</vt:lpstr>
      <vt:lpstr>Impact</vt:lpstr>
      <vt:lpstr>ＭＳ Ｐゴシック</vt:lpstr>
      <vt:lpstr>Times New Roman</vt:lpstr>
      <vt:lpstr>宋体</vt:lpstr>
      <vt:lpstr>Arial</vt:lpstr>
      <vt:lpstr>NewsPrint</vt:lpstr>
      <vt:lpstr>HEAT Framework</vt:lpstr>
      <vt:lpstr>Session Objectives</vt:lpstr>
      <vt:lpstr>3 Step interview</vt:lpstr>
      <vt:lpstr>Turning Up the HEAT!</vt:lpstr>
      <vt:lpstr>Circle Map</vt:lpstr>
      <vt:lpstr>PowerPoint Presentation</vt:lpstr>
      <vt:lpstr>Turning Up the HEAT!</vt:lpstr>
      <vt:lpstr>Let’s kahoot!</vt:lpstr>
      <vt:lpstr>Turning Up the HEAT!</vt:lpstr>
      <vt:lpstr>Let’s kahoot!</vt:lpstr>
      <vt:lpstr>PowerPoint Presentation</vt:lpstr>
      <vt:lpstr>PowerPoint Presentation</vt:lpstr>
      <vt:lpstr>PowerPoint Presentation</vt:lpstr>
      <vt:lpstr>High Impact Support Frameworks</vt:lpstr>
      <vt:lpstr>PowerPoint Presentation</vt:lpstr>
      <vt:lpstr>H.E.A.T.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Practices</vt:lpstr>
      <vt:lpstr>ELPS Connections</vt:lpstr>
      <vt:lpstr>PowerPoint Presentation</vt:lpstr>
      <vt:lpstr>PowerPoint Presentation</vt:lpstr>
      <vt:lpstr>PowerPoint Presentation</vt:lpstr>
      <vt:lpstr>PowerPoint Presentation</vt:lpstr>
      <vt:lpstr>How does the HEAT Framework fit into your plans?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81</cp:revision>
  <dcterms:created xsi:type="dcterms:W3CDTF">2016-11-01T01:49:00Z</dcterms:created>
  <dcterms:modified xsi:type="dcterms:W3CDTF">2017-07-19T02:53:25Z</dcterms:modified>
</cp:coreProperties>
</file>